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3"/>
  </p:sldMasterIdLst>
  <p:notesMasterIdLst>
    <p:notesMasterId r:id="rId12"/>
  </p:notesMasterIdLst>
  <p:handoutMasterIdLst>
    <p:handoutMasterId r:id="rId13"/>
  </p:handoutMasterIdLst>
  <p:sldIdLst>
    <p:sldId id="298" r:id="rId4"/>
    <p:sldId id="374" r:id="rId5"/>
    <p:sldId id="355" r:id="rId6"/>
    <p:sldId id="376" r:id="rId7"/>
    <p:sldId id="335" r:id="rId8"/>
    <p:sldId id="343" r:id="rId9"/>
    <p:sldId id="361" r:id="rId10"/>
    <p:sldId id="264" r:id="rId1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EE8E00"/>
    <a:srgbClr val="FFFFFF"/>
    <a:srgbClr val="FF0066"/>
    <a:srgbClr val="FF66CC"/>
    <a:srgbClr val="EF6F23"/>
    <a:srgbClr val="D48834"/>
    <a:srgbClr val="1E77BB"/>
    <a:srgbClr val="0C7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1869" autoAdjust="0"/>
  </p:normalViewPr>
  <p:slideViewPr>
    <p:cSldViewPr>
      <p:cViewPr varScale="1">
        <p:scale>
          <a:sx n="79" d="100"/>
          <a:sy n="79" d="100"/>
        </p:scale>
        <p:origin x="1267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1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805"/>
    </p:cViewPr>
  </p:sorterViewPr>
  <p:notesViewPr>
    <p:cSldViewPr>
      <p:cViewPr varScale="1">
        <p:scale>
          <a:sx n="44" d="100"/>
          <a:sy n="44" d="100"/>
        </p:scale>
        <p:origin x="-1435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Menyes" userId="7f5e7136-7de4-4822-901f-ea47dfe3c395" providerId="ADAL" clId="{BE71EBD5-2FF9-4869-93FB-85CE31C235C9}"/>
    <pc:docChg chg="custSel addSld delSld modSld">
      <pc:chgData name="Brad Menyes" userId="7f5e7136-7de4-4822-901f-ea47dfe3c395" providerId="ADAL" clId="{BE71EBD5-2FF9-4869-93FB-85CE31C235C9}" dt="2022-07-18T15:41:48.011" v="1016" actId="20577"/>
      <pc:docMkLst>
        <pc:docMk/>
      </pc:docMkLst>
      <pc:sldChg chg="modSp mod">
        <pc:chgData name="Brad Menyes" userId="7f5e7136-7de4-4822-901f-ea47dfe3c395" providerId="ADAL" clId="{BE71EBD5-2FF9-4869-93FB-85CE31C235C9}" dt="2022-06-27T22:18:00.409" v="20" actId="207"/>
        <pc:sldMkLst>
          <pc:docMk/>
          <pc:sldMk cId="0" sldId="256"/>
        </pc:sldMkLst>
        <pc:spChg chg="mod">
          <ac:chgData name="Brad Menyes" userId="7f5e7136-7de4-4822-901f-ea47dfe3c395" providerId="ADAL" clId="{BE71EBD5-2FF9-4869-93FB-85CE31C235C9}" dt="2022-06-27T22:17:21.438" v="19" actId="20577"/>
          <ac:spMkLst>
            <pc:docMk/>
            <pc:sldMk cId="0" sldId="256"/>
            <ac:spMk id="7" creationId="{EBF06A33-79AA-4FD1-A136-8CD663F230D8}"/>
          </ac:spMkLst>
        </pc:spChg>
        <pc:spChg chg="mod">
          <ac:chgData name="Brad Menyes" userId="7f5e7136-7de4-4822-901f-ea47dfe3c395" providerId="ADAL" clId="{BE71EBD5-2FF9-4869-93FB-85CE31C235C9}" dt="2022-06-27T22:18:00.409" v="20" actId="207"/>
          <ac:spMkLst>
            <pc:docMk/>
            <pc:sldMk cId="0" sldId="256"/>
            <ac:spMk id="8" creationId="{31A96DC6-4C7E-437C-8F3A-CBED041D21C2}"/>
          </ac:spMkLst>
        </pc:spChg>
      </pc:sldChg>
      <pc:sldChg chg="modSp mod">
        <pc:chgData name="Brad Menyes" userId="7f5e7136-7de4-4822-901f-ea47dfe3c395" providerId="ADAL" clId="{BE71EBD5-2FF9-4869-93FB-85CE31C235C9}" dt="2022-06-28T16:16:58.012" v="492" actId="115"/>
        <pc:sldMkLst>
          <pc:docMk/>
          <pc:sldMk cId="0" sldId="264"/>
        </pc:sldMkLst>
        <pc:spChg chg="mod">
          <ac:chgData name="Brad Menyes" userId="7f5e7136-7de4-4822-901f-ea47dfe3c395" providerId="ADAL" clId="{BE71EBD5-2FF9-4869-93FB-85CE31C235C9}" dt="2022-06-28T16:16:58.012" v="492" actId="115"/>
          <ac:spMkLst>
            <pc:docMk/>
            <pc:sldMk cId="0" sldId="264"/>
            <ac:spMk id="2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08:49.979" v="430" actId="255"/>
          <ac:spMkLst>
            <pc:docMk/>
            <pc:sldMk cId="0" sldId="264"/>
            <ac:spMk id="28674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7T22:18:55.694" v="26" actId="207"/>
        <pc:sldMkLst>
          <pc:docMk/>
          <pc:sldMk cId="889159292" sldId="298"/>
        </pc:sldMkLst>
        <pc:spChg chg="mod">
          <ac:chgData name="Brad Menyes" userId="7f5e7136-7de4-4822-901f-ea47dfe3c395" providerId="ADAL" clId="{BE71EBD5-2FF9-4869-93FB-85CE31C235C9}" dt="2022-06-27T22:18:30.910" v="23" actId="255"/>
          <ac:spMkLst>
            <pc:docMk/>
            <pc:sldMk cId="889159292" sldId="298"/>
            <ac:spMk id="6146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18:55.694" v="26" actId="207"/>
          <ac:spMkLst>
            <pc:docMk/>
            <pc:sldMk cId="889159292" sldId="298"/>
            <ac:spMk id="22533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7-11T17:39:15.853" v="999" actId="14100"/>
        <pc:sldMkLst>
          <pc:docMk/>
          <pc:sldMk cId="816542663" sldId="299"/>
        </pc:sldMkLst>
        <pc:spChg chg="mod">
          <ac:chgData name="Brad Menyes" userId="7f5e7136-7de4-4822-901f-ea47dfe3c395" providerId="ADAL" clId="{BE71EBD5-2FF9-4869-93FB-85CE31C235C9}" dt="2022-06-27T22:20:35.978" v="29" actId="207"/>
          <ac:spMkLst>
            <pc:docMk/>
            <pc:sldMk cId="816542663" sldId="299"/>
            <ac:spMk id="10242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7-11T17:39:15.853" v="999" actId="14100"/>
          <ac:spMkLst>
            <pc:docMk/>
            <pc:sldMk cId="816542663" sldId="299"/>
            <ac:spMk id="10245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7T22:28:02.915" v="80" actId="207"/>
        <pc:sldMkLst>
          <pc:docMk/>
          <pc:sldMk cId="1237476890" sldId="329"/>
        </pc:sldMkLst>
        <pc:spChg chg="mod">
          <ac:chgData name="Brad Menyes" userId="7f5e7136-7de4-4822-901f-ea47dfe3c395" providerId="ADAL" clId="{BE71EBD5-2FF9-4869-93FB-85CE31C235C9}" dt="2022-06-27T22:26:07.906" v="63" actId="207"/>
          <ac:spMkLst>
            <pc:docMk/>
            <pc:sldMk cId="1237476890" sldId="329"/>
            <ac:spMk id="20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6:03.585" v="62" actId="207"/>
          <ac:spMkLst>
            <pc:docMk/>
            <pc:sldMk cId="1237476890" sldId="329"/>
            <ac:spMk id="21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5:46.029" v="59" actId="1076"/>
          <ac:spMkLst>
            <pc:docMk/>
            <pc:sldMk cId="1237476890" sldId="329"/>
            <ac:spMk id="24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8:02.915" v="80" actId="207"/>
          <ac:spMkLst>
            <pc:docMk/>
            <pc:sldMk cId="1237476890" sldId="329"/>
            <ac:spMk id="16386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7T22:22:26.169" v="43" actId="207"/>
        <pc:sldMkLst>
          <pc:docMk/>
          <pc:sldMk cId="1935974119" sldId="332"/>
        </pc:sldMkLst>
        <pc:spChg chg="mod">
          <ac:chgData name="Brad Menyes" userId="7f5e7136-7de4-4822-901f-ea47dfe3c395" providerId="ADAL" clId="{BE71EBD5-2FF9-4869-93FB-85CE31C235C9}" dt="2022-06-27T22:21:57.765" v="38" actId="207"/>
          <ac:spMkLst>
            <pc:docMk/>
            <pc:sldMk cId="1935974119" sldId="332"/>
            <ac:spMk id="16386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2:21.154" v="42" actId="207"/>
          <ac:spMkLst>
            <pc:docMk/>
            <pc:sldMk cId="1935974119" sldId="332"/>
            <ac:spMk id="16389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2:06.689" v="39" actId="207"/>
          <ac:spMkLst>
            <pc:docMk/>
            <pc:sldMk cId="1935974119" sldId="332"/>
            <ac:spMk id="16390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2:11.168" v="40" actId="207"/>
          <ac:spMkLst>
            <pc:docMk/>
            <pc:sldMk cId="1935974119" sldId="332"/>
            <ac:spMk id="16391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2:15.697" v="41" actId="207"/>
          <ac:spMkLst>
            <pc:docMk/>
            <pc:sldMk cId="1935974119" sldId="332"/>
            <ac:spMk id="16392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2:26.169" v="43" actId="207"/>
          <ac:spMkLst>
            <pc:docMk/>
            <pc:sldMk cId="1935974119" sldId="332"/>
            <ac:spMk id="16393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8T15:53:51.591" v="346" actId="208"/>
        <pc:sldMkLst>
          <pc:docMk/>
          <pc:sldMk cId="2210907249" sldId="335"/>
        </pc:sldMkLst>
        <pc:spChg chg="mod">
          <ac:chgData name="Brad Menyes" userId="7f5e7136-7de4-4822-901f-ea47dfe3c395" providerId="ADAL" clId="{BE71EBD5-2FF9-4869-93FB-85CE31C235C9}" dt="2022-06-28T15:50:40.552" v="332" actId="207"/>
          <ac:spMkLst>
            <pc:docMk/>
            <pc:sldMk cId="2210907249" sldId="335"/>
            <ac:spMk id="17410" creationId="{00000000-0000-0000-0000-000000000000}"/>
          </ac:spMkLst>
        </pc:spChg>
        <pc:cxnChg chg="mod">
          <ac:chgData name="Brad Menyes" userId="7f5e7136-7de4-4822-901f-ea47dfe3c395" providerId="ADAL" clId="{BE71EBD5-2FF9-4869-93FB-85CE31C235C9}" dt="2022-06-28T15:53:24.789" v="343" actId="208"/>
          <ac:cxnSpMkLst>
            <pc:docMk/>
            <pc:sldMk cId="2210907249" sldId="335"/>
            <ac:cxnSpMk id="10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3:32.603" v="344" actId="208"/>
          <ac:cxnSpMkLst>
            <pc:docMk/>
            <pc:sldMk cId="2210907249" sldId="335"/>
            <ac:cxnSpMk id="22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3:51.591" v="346" actId="208"/>
          <ac:cxnSpMkLst>
            <pc:docMk/>
            <pc:sldMk cId="2210907249" sldId="335"/>
            <ac:cxnSpMk id="24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3:41.856" v="345" actId="208"/>
          <ac:cxnSpMkLst>
            <pc:docMk/>
            <pc:sldMk cId="2210907249" sldId="335"/>
            <ac:cxnSpMk id="30" creationId="{00000000-0000-0000-0000-000000000000}"/>
          </ac:cxnSpMkLst>
        </pc:cxnChg>
      </pc:sldChg>
      <pc:sldChg chg="modSp mod">
        <pc:chgData name="Brad Menyes" userId="7f5e7136-7de4-4822-901f-ea47dfe3c395" providerId="ADAL" clId="{BE71EBD5-2FF9-4869-93FB-85CE31C235C9}" dt="2022-06-28T15:49:45.621" v="324" actId="1076"/>
        <pc:sldMkLst>
          <pc:docMk/>
          <pc:sldMk cId="4246185474" sldId="336"/>
        </pc:sldMkLst>
        <pc:spChg chg="mod">
          <ac:chgData name="Brad Menyes" userId="7f5e7136-7de4-4822-901f-ea47dfe3c395" providerId="ADAL" clId="{BE71EBD5-2FF9-4869-93FB-85CE31C235C9}" dt="2022-06-28T15:49:13.342" v="319" actId="207"/>
          <ac:spMkLst>
            <pc:docMk/>
            <pc:sldMk cId="4246185474" sldId="336"/>
            <ac:spMk id="4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49:45.621" v="324" actId="1076"/>
          <ac:spMkLst>
            <pc:docMk/>
            <pc:sldMk cId="4246185474" sldId="336"/>
            <ac:spMk id="17410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8T15:53:07.530" v="342" actId="167"/>
        <pc:sldMkLst>
          <pc:docMk/>
          <pc:sldMk cId="1440483283" sldId="343"/>
        </pc:sldMkLst>
        <pc:spChg chg="mod">
          <ac:chgData name="Brad Menyes" userId="7f5e7136-7de4-4822-901f-ea47dfe3c395" providerId="ADAL" clId="{BE71EBD5-2FF9-4869-93FB-85CE31C235C9}" dt="2022-06-28T15:52:37.379" v="339" actId="208"/>
          <ac:spMkLst>
            <pc:docMk/>
            <pc:sldMk cId="1440483283" sldId="343"/>
            <ac:spMk id="2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51:27.137" v="336" actId="207"/>
          <ac:spMkLst>
            <pc:docMk/>
            <pc:sldMk cId="1440483283" sldId="343"/>
            <ac:spMk id="3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51:34.115" v="337" actId="207"/>
          <ac:spMkLst>
            <pc:docMk/>
            <pc:sldMk cId="1440483283" sldId="343"/>
            <ac:spMk id="4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53:01.801" v="341" actId="208"/>
          <ac:spMkLst>
            <pc:docMk/>
            <pc:sldMk cId="1440483283" sldId="343"/>
            <ac:spMk id="5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51:18.494" v="335" actId="207"/>
          <ac:spMkLst>
            <pc:docMk/>
            <pc:sldMk cId="1440483283" sldId="343"/>
            <ac:spMk id="17410" creationId="{00000000-0000-0000-0000-000000000000}"/>
          </ac:spMkLst>
        </pc:spChg>
        <pc:picChg chg="ord">
          <ac:chgData name="Brad Menyes" userId="7f5e7136-7de4-4822-901f-ea47dfe3c395" providerId="ADAL" clId="{BE71EBD5-2FF9-4869-93FB-85CE31C235C9}" dt="2022-06-28T15:53:07.530" v="342" actId="167"/>
          <ac:picMkLst>
            <pc:docMk/>
            <pc:sldMk cId="1440483283" sldId="343"/>
            <ac:picMk id="8" creationId="{00000000-0000-0000-0000-000000000000}"/>
          </ac:picMkLst>
        </pc:picChg>
      </pc:sldChg>
      <pc:sldChg chg="modSp mod">
        <pc:chgData name="Brad Menyes" userId="7f5e7136-7de4-4822-901f-ea47dfe3c395" providerId="ADAL" clId="{BE71EBD5-2FF9-4869-93FB-85CE31C235C9}" dt="2022-06-28T15:50:25.314" v="329" actId="207"/>
        <pc:sldMkLst>
          <pc:docMk/>
          <pc:sldMk cId="1653922607" sldId="347"/>
        </pc:sldMkLst>
        <pc:spChg chg="mod">
          <ac:chgData name="Brad Menyes" userId="7f5e7136-7de4-4822-901f-ea47dfe3c395" providerId="ADAL" clId="{BE71EBD5-2FF9-4869-93FB-85CE31C235C9}" dt="2022-06-28T15:50:25.314" v="329" actId="207"/>
          <ac:spMkLst>
            <pc:docMk/>
            <pc:sldMk cId="1653922607" sldId="347"/>
            <ac:spMk id="7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50:00.799" v="327" actId="207"/>
          <ac:spMkLst>
            <pc:docMk/>
            <pc:sldMk cId="1653922607" sldId="347"/>
            <ac:spMk id="17410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7-08T17:31:19.394" v="990" actId="14100"/>
        <pc:sldMkLst>
          <pc:docMk/>
          <pc:sldMk cId="1068061634" sldId="348"/>
        </pc:sldMkLst>
        <pc:spChg chg="mod">
          <ac:chgData name="Brad Menyes" userId="7f5e7136-7de4-4822-901f-ea47dfe3c395" providerId="ADAL" clId="{BE71EBD5-2FF9-4869-93FB-85CE31C235C9}" dt="2022-07-08T17:30:45.898" v="988" actId="1076"/>
          <ac:spMkLst>
            <pc:docMk/>
            <pc:sldMk cId="1068061634" sldId="348"/>
            <ac:spMk id="3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7-08T17:29:57.511" v="987" actId="1076"/>
          <ac:spMkLst>
            <pc:docMk/>
            <pc:sldMk cId="1068061634" sldId="348"/>
            <ac:spMk id="7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17:25.677" v="494" actId="1076"/>
          <ac:spMkLst>
            <pc:docMk/>
            <pc:sldMk cId="1068061634" sldId="348"/>
            <ac:spMk id="17410" creationId="{00000000-0000-0000-0000-000000000000}"/>
          </ac:spMkLst>
        </pc:spChg>
        <pc:picChg chg="mod">
          <ac:chgData name="Brad Menyes" userId="7f5e7136-7de4-4822-901f-ea47dfe3c395" providerId="ADAL" clId="{BE71EBD5-2FF9-4869-93FB-85CE31C235C9}" dt="2022-07-08T17:31:19.394" v="990" actId="14100"/>
          <ac:picMkLst>
            <pc:docMk/>
            <pc:sldMk cId="1068061634" sldId="348"/>
            <ac:picMk id="4" creationId="{00000000-0000-0000-0000-000000000000}"/>
          </ac:picMkLst>
        </pc:picChg>
      </pc:sldChg>
      <pc:sldChg chg="modSp mod">
        <pc:chgData name="Brad Menyes" userId="7f5e7136-7de4-4822-901f-ea47dfe3c395" providerId="ADAL" clId="{BE71EBD5-2FF9-4869-93FB-85CE31C235C9}" dt="2022-06-28T16:06:35.284" v="413" actId="207"/>
        <pc:sldMkLst>
          <pc:docMk/>
          <pc:sldMk cId="2161178267" sldId="353"/>
        </pc:sldMkLst>
        <pc:spChg chg="mod">
          <ac:chgData name="Brad Menyes" userId="7f5e7136-7de4-4822-901f-ea47dfe3c395" providerId="ADAL" clId="{BE71EBD5-2FF9-4869-93FB-85CE31C235C9}" dt="2022-06-28T16:06:35.284" v="413" actId="207"/>
          <ac:spMkLst>
            <pc:docMk/>
            <pc:sldMk cId="2161178267" sldId="353"/>
            <ac:spMk id="3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05:50.318" v="406" actId="207"/>
          <ac:spMkLst>
            <pc:docMk/>
            <pc:sldMk cId="2161178267" sldId="353"/>
            <ac:spMk id="17410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7-08T17:32:14.072" v="991" actId="208"/>
        <pc:sldMkLst>
          <pc:docMk/>
          <pc:sldMk cId="1769512120" sldId="354"/>
        </pc:sldMkLst>
        <pc:spChg chg="mod">
          <ac:chgData name="Brad Menyes" userId="7f5e7136-7de4-4822-901f-ea47dfe3c395" providerId="ADAL" clId="{BE71EBD5-2FF9-4869-93FB-85CE31C235C9}" dt="2022-07-08T17:32:14.072" v="991" actId="208"/>
          <ac:spMkLst>
            <pc:docMk/>
            <pc:sldMk cId="1769512120" sldId="354"/>
            <ac:spMk id="7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05:29.963" v="403" actId="208"/>
          <ac:spMkLst>
            <pc:docMk/>
            <pc:sldMk cId="1769512120" sldId="354"/>
            <ac:spMk id="10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17:17.267" v="493" actId="1076"/>
          <ac:spMkLst>
            <pc:docMk/>
            <pc:sldMk cId="1769512120" sldId="354"/>
            <ac:spMk id="17410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7T22:28:19.920" v="82" actId="207"/>
        <pc:sldMkLst>
          <pc:docMk/>
          <pc:sldMk cId="1467545577" sldId="355"/>
        </pc:sldMkLst>
        <pc:spChg chg="mod">
          <ac:chgData name="Brad Menyes" userId="7f5e7136-7de4-4822-901f-ea47dfe3c395" providerId="ADAL" clId="{BE71EBD5-2FF9-4869-93FB-85CE31C235C9}" dt="2022-06-27T22:28:19.920" v="82" actId="207"/>
          <ac:spMkLst>
            <pc:docMk/>
            <pc:sldMk cId="1467545577" sldId="355"/>
            <ac:spMk id="4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7:42.765" v="77" actId="1076"/>
          <ac:spMkLst>
            <pc:docMk/>
            <pc:sldMk cId="1467545577" sldId="355"/>
            <ac:spMk id="14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8T16:19:06.552" v="501" actId="207"/>
        <pc:sldMkLst>
          <pc:docMk/>
          <pc:sldMk cId="1598956667" sldId="361"/>
        </pc:sldMkLst>
        <pc:spChg chg="mod">
          <ac:chgData name="Brad Menyes" userId="7f5e7136-7de4-4822-901f-ea47dfe3c395" providerId="ADAL" clId="{BE71EBD5-2FF9-4869-93FB-85CE31C235C9}" dt="2022-06-28T16:19:06.552" v="501" actId="207"/>
          <ac:spMkLst>
            <pc:docMk/>
            <pc:sldMk cId="1598956667" sldId="361"/>
            <ac:spMk id="2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8T16:18:52.827" v="498" actId="1076"/>
        <pc:sldMkLst>
          <pc:docMk/>
          <pc:sldMk cId="4107884924" sldId="364"/>
        </pc:sldMkLst>
        <pc:spChg chg="mod">
          <ac:chgData name="Brad Menyes" userId="7f5e7136-7de4-4822-901f-ea47dfe3c395" providerId="ADAL" clId="{BE71EBD5-2FF9-4869-93FB-85CE31C235C9}" dt="2022-06-28T16:18:52.827" v="498" actId="1076"/>
          <ac:spMkLst>
            <pc:docMk/>
            <pc:sldMk cId="4107884924" sldId="364"/>
            <ac:spMk id="11" creationId="{00000000-0000-0000-0000-000000000000}"/>
          </ac:spMkLst>
        </pc:spChg>
        <pc:cxnChg chg="mod">
          <ac:chgData name="Brad Menyes" userId="7f5e7136-7de4-4822-901f-ea47dfe3c395" providerId="ADAL" clId="{BE71EBD5-2FF9-4869-93FB-85CE31C235C9}" dt="2022-06-28T15:55:03.717" v="356" actId="208"/>
          <ac:cxnSpMkLst>
            <pc:docMk/>
            <pc:sldMk cId="4107884924" sldId="364"/>
            <ac:cxnSpMk id="15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5:13.123" v="357" actId="208"/>
          <ac:cxnSpMkLst>
            <pc:docMk/>
            <pc:sldMk cId="4107884924" sldId="364"/>
            <ac:cxnSpMk id="26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5:21.038" v="358" actId="208"/>
          <ac:cxnSpMkLst>
            <pc:docMk/>
            <pc:sldMk cId="4107884924" sldId="364"/>
            <ac:cxnSpMk id="27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5:27.210" v="359" actId="208"/>
          <ac:cxnSpMkLst>
            <pc:docMk/>
            <pc:sldMk cId="4107884924" sldId="364"/>
            <ac:cxnSpMk id="28" creationId="{00000000-0000-0000-0000-000000000000}"/>
          </ac:cxnSpMkLst>
        </pc:cxnChg>
      </pc:sldChg>
      <pc:sldChg chg="modSp mod">
        <pc:chgData name="Brad Menyes" userId="7f5e7136-7de4-4822-901f-ea47dfe3c395" providerId="ADAL" clId="{BE71EBD5-2FF9-4869-93FB-85CE31C235C9}" dt="2022-07-08T17:34:50.594" v="996" actId="167"/>
        <pc:sldMkLst>
          <pc:docMk/>
          <pc:sldMk cId="3596231834" sldId="366"/>
        </pc:sldMkLst>
        <pc:spChg chg="mod">
          <ac:chgData name="Brad Menyes" userId="7f5e7136-7de4-4822-901f-ea47dfe3c395" providerId="ADAL" clId="{BE71EBD5-2FF9-4869-93FB-85CE31C235C9}" dt="2022-06-28T16:08:35.198" v="427" actId="1076"/>
          <ac:spMkLst>
            <pc:docMk/>
            <pc:sldMk cId="3596231834" sldId="366"/>
            <ac:spMk id="15" creationId="{00000000-0000-0000-0000-000000000000}"/>
          </ac:spMkLst>
        </pc:spChg>
        <pc:picChg chg="ord">
          <ac:chgData name="Brad Menyes" userId="7f5e7136-7de4-4822-901f-ea47dfe3c395" providerId="ADAL" clId="{BE71EBD5-2FF9-4869-93FB-85CE31C235C9}" dt="2022-06-28T16:07:49.819" v="421" actId="167"/>
          <ac:picMkLst>
            <pc:docMk/>
            <pc:sldMk cId="3596231834" sldId="366"/>
            <ac:picMk id="3" creationId="{00000000-0000-0000-0000-000000000000}"/>
          </ac:picMkLst>
        </pc:picChg>
        <pc:picChg chg="mod">
          <ac:chgData name="Brad Menyes" userId="7f5e7136-7de4-4822-901f-ea47dfe3c395" providerId="ADAL" clId="{BE71EBD5-2FF9-4869-93FB-85CE31C235C9}" dt="2022-07-08T17:34:44.263" v="995" actId="167"/>
          <ac:picMkLst>
            <pc:docMk/>
            <pc:sldMk cId="3596231834" sldId="366"/>
            <ac:picMk id="1026" creationId="{00000000-0000-0000-0000-000000000000}"/>
          </ac:picMkLst>
        </pc:picChg>
        <pc:picChg chg="mod">
          <ac:chgData name="Brad Menyes" userId="7f5e7136-7de4-4822-901f-ea47dfe3c395" providerId="ADAL" clId="{BE71EBD5-2FF9-4869-93FB-85CE31C235C9}" dt="2022-07-08T17:34:39.788" v="994" actId="167"/>
          <ac:picMkLst>
            <pc:docMk/>
            <pc:sldMk cId="3596231834" sldId="366"/>
            <ac:picMk id="1028" creationId="{00000000-0000-0000-0000-000000000000}"/>
          </ac:picMkLst>
        </pc:picChg>
        <pc:picChg chg="mod">
          <ac:chgData name="Brad Menyes" userId="7f5e7136-7de4-4822-901f-ea47dfe3c395" providerId="ADAL" clId="{BE71EBD5-2FF9-4869-93FB-85CE31C235C9}" dt="2022-07-08T17:34:50.594" v="996" actId="167"/>
          <ac:picMkLst>
            <pc:docMk/>
            <pc:sldMk cId="3596231834" sldId="366"/>
            <ac:picMk id="1030" creationId="{00000000-0000-0000-0000-000000000000}"/>
          </ac:picMkLst>
        </pc:picChg>
      </pc:sldChg>
      <pc:sldChg chg="modSp mod">
        <pc:chgData name="Brad Menyes" userId="7f5e7136-7de4-4822-901f-ea47dfe3c395" providerId="ADAL" clId="{BE71EBD5-2FF9-4869-93FB-85CE31C235C9}" dt="2022-06-28T15:54:23.652" v="351" actId="208"/>
        <pc:sldMkLst>
          <pc:docMk/>
          <pc:sldMk cId="3224009729" sldId="368"/>
        </pc:sldMkLst>
        <pc:spChg chg="mod">
          <ac:chgData name="Brad Menyes" userId="7f5e7136-7de4-4822-901f-ea47dfe3c395" providerId="ADAL" clId="{BE71EBD5-2FF9-4869-93FB-85CE31C235C9}" dt="2022-06-28T15:54:23.652" v="351" actId="208"/>
          <ac:spMkLst>
            <pc:docMk/>
            <pc:sldMk cId="3224009729" sldId="368"/>
            <ac:spMk id="5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54:10.849" v="349" actId="207"/>
          <ac:spMkLst>
            <pc:docMk/>
            <pc:sldMk cId="3224009729" sldId="368"/>
            <ac:spMk id="17410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6-28T16:52:15.336" v="507" actId="167"/>
        <pc:sldMkLst>
          <pc:docMk/>
          <pc:sldMk cId="3244414694" sldId="369"/>
        </pc:sldMkLst>
        <pc:spChg chg="mod">
          <ac:chgData name="Brad Menyes" userId="7f5e7136-7de4-4822-901f-ea47dfe3c395" providerId="ADAL" clId="{BE71EBD5-2FF9-4869-93FB-85CE31C235C9}" dt="2022-06-28T16:18:12.076" v="495" actId="255"/>
          <ac:spMkLst>
            <pc:docMk/>
            <pc:sldMk cId="3244414694" sldId="369"/>
            <ac:spMk id="5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18:27.837" v="496" actId="1076"/>
          <ac:spMkLst>
            <pc:docMk/>
            <pc:sldMk cId="3244414694" sldId="369"/>
            <ac:spMk id="11" creationId="{00000000-0000-0000-0000-000000000000}"/>
          </ac:spMkLst>
        </pc:spChg>
        <pc:picChg chg="ord">
          <ac:chgData name="Brad Menyes" userId="7f5e7136-7de4-4822-901f-ea47dfe3c395" providerId="ADAL" clId="{BE71EBD5-2FF9-4869-93FB-85CE31C235C9}" dt="2022-06-28T16:52:15.336" v="507" actId="167"/>
          <ac:picMkLst>
            <pc:docMk/>
            <pc:sldMk cId="3244414694" sldId="369"/>
            <ac:picMk id="4" creationId="{00000000-0000-0000-0000-000000000000}"/>
          </ac:picMkLst>
        </pc:picChg>
        <pc:cxnChg chg="mod">
          <ac:chgData name="Brad Menyes" userId="7f5e7136-7de4-4822-901f-ea47dfe3c395" providerId="ADAL" clId="{BE71EBD5-2FF9-4869-93FB-85CE31C235C9}" dt="2022-06-28T16:00:20.927" v="377" actId="208"/>
          <ac:cxnSpMkLst>
            <pc:docMk/>
            <pc:sldMk cId="3244414694" sldId="369"/>
            <ac:cxnSpMk id="15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6:00:28.642" v="378" actId="208"/>
          <ac:cxnSpMkLst>
            <pc:docMk/>
            <pc:sldMk cId="3244414694" sldId="369"/>
            <ac:cxnSpMk id="24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6:00:34.203" v="379" actId="208"/>
          <ac:cxnSpMkLst>
            <pc:docMk/>
            <pc:sldMk cId="3244414694" sldId="369"/>
            <ac:cxnSpMk id="25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6:00:39.775" v="380" actId="208"/>
          <ac:cxnSpMkLst>
            <pc:docMk/>
            <pc:sldMk cId="3244414694" sldId="369"/>
            <ac:cxnSpMk id="26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6:00:44.840" v="381" actId="208"/>
          <ac:cxnSpMkLst>
            <pc:docMk/>
            <pc:sldMk cId="3244414694" sldId="369"/>
            <ac:cxnSpMk id="27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6:00:51.959" v="382" actId="208"/>
          <ac:cxnSpMkLst>
            <pc:docMk/>
            <pc:sldMk cId="3244414694" sldId="369"/>
            <ac:cxnSpMk id="28" creationId="{00000000-0000-0000-0000-000000000000}"/>
          </ac:cxnSpMkLst>
        </pc:cxnChg>
      </pc:sldChg>
      <pc:sldChg chg="modSp mod">
        <pc:chgData name="Brad Menyes" userId="7f5e7136-7de4-4822-901f-ea47dfe3c395" providerId="ADAL" clId="{BE71EBD5-2FF9-4869-93FB-85CE31C235C9}" dt="2022-06-28T16:18:38.081" v="497" actId="1076"/>
        <pc:sldMkLst>
          <pc:docMk/>
          <pc:sldMk cId="3647924732" sldId="370"/>
        </pc:sldMkLst>
        <pc:spChg chg="mod">
          <ac:chgData name="Brad Menyes" userId="7f5e7136-7de4-4822-901f-ea47dfe3c395" providerId="ADAL" clId="{BE71EBD5-2FF9-4869-93FB-85CE31C235C9}" dt="2022-06-28T15:56:58.277" v="367" actId="113"/>
          <ac:spMkLst>
            <pc:docMk/>
            <pc:sldMk cId="3647924732" sldId="370"/>
            <ac:spMk id="5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6:18:38.081" v="497" actId="1076"/>
          <ac:spMkLst>
            <pc:docMk/>
            <pc:sldMk cId="3647924732" sldId="370"/>
            <ac:spMk id="11" creationId="{00000000-0000-0000-0000-000000000000}"/>
          </ac:spMkLst>
        </pc:spChg>
        <pc:cxnChg chg="mod">
          <ac:chgData name="Brad Menyes" userId="7f5e7136-7de4-4822-901f-ea47dfe3c395" providerId="ADAL" clId="{BE71EBD5-2FF9-4869-93FB-85CE31C235C9}" dt="2022-06-28T15:57:08.150" v="368" actId="208"/>
          <ac:cxnSpMkLst>
            <pc:docMk/>
            <pc:sldMk cId="3647924732" sldId="370"/>
            <ac:cxnSpMk id="13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7:17.368" v="369" actId="208"/>
          <ac:cxnSpMkLst>
            <pc:docMk/>
            <pc:sldMk cId="3647924732" sldId="370"/>
            <ac:cxnSpMk id="15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7:25.546" v="370" actId="208"/>
          <ac:cxnSpMkLst>
            <pc:docMk/>
            <pc:sldMk cId="3647924732" sldId="370"/>
            <ac:cxnSpMk id="24" creationId="{00000000-0000-0000-0000-000000000000}"/>
          </ac:cxnSpMkLst>
        </pc:cxnChg>
        <pc:cxnChg chg="mod">
          <ac:chgData name="Brad Menyes" userId="7f5e7136-7de4-4822-901f-ea47dfe3c395" providerId="ADAL" clId="{BE71EBD5-2FF9-4869-93FB-85CE31C235C9}" dt="2022-06-28T15:57:34.548" v="372" actId="208"/>
          <ac:cxnSpMkLst>
            <pc:docMk/>
            <pc:sldMk cId="3647924732" sldId="370"/>
            <ac:cxnSpMk id="25" creationId="{00000000-0000-0000-0000-000000000000}"/>
          </ac:cxnSpMkLst>
        </pc:cxnChg>
      </pc:sldChg>
      <pc:sldChg chg="modSp mod">
        <pc:chgData name="Brad Menyes" userId="7f5e7136-7de4-4822-901f-ea47dfe3c395" providerId="ADAL" clId="{BE71EBD5-2FF9-4869-93FB-85CE31C235C9}" dt="2022-06-27T22:21:34.630" v="35" actId="207"/>
        <pc:sldMkLst>
          <pc:docMk/>
          <pc:sldMk cId="1442496437" sldId="372"/>
        </pc:sldMkLst>
        <pc:spChg chg="mod">
          <ac:chgData name="Brad Menyes" userId="7f5e7136-7de4-4822-901f-ea47dfe3c395" providerId="ADAL" clId="{BE71EBD5-2FF9-4869-93FB-85CE31C235C9}" dt="2022-06-27T22:21:34.630" v="35" actId="207"/>
          <ac:spMkLst>
            <pc:docMk/>
            <pc:sldMk cId="1442496437" sldId="372"/>
            <ac:spMk id="7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1:26.813" v="34" actId="207"/>
          <ac:spMkLst>
            <pc:docMk/>
            <pc:sldMk cId="1442496437" sldId="372"/>
            <ac:spMk id="11266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7-08T17:27:50.948" v="979" actId="167"/>
        <pc:sldMkLst>
          <pc:docMk/>
          <pc:sldMk cId="2714407229" sldId="373"/>
        </pc:sldMkLst>
        <pc:spChg chg="mod ord">
          <ac:chgData name="Brad Menyes" userId="7f5e7136-7de4-4822-901f-ea47dfe3c395" providerId="ADAL" clId="{BE71EBD5-2FF9-4869-93FB-85CE31C235C9}" dt="2022-06-28T16:53:08.839" v="508" actId="167"/>
          <ac:spMkLst>
            <pc:docMk/>
            <pc:sldMk cId="2714407229" sldId="373"/>
            <ac:spMk id="5" creationId="{003CC385-87D1-4407-BE6F-BC8E2717E3B9}"/>
          </ac:spMkLst>
        </pc:spChg>
        <pc:spChg chg="mod">
          <ac:chgData name="Brad Menyes" userId="7f5e7136-7de4-4822-901f-ea47dfe3c395" providerId="ADAL" clId="{BE71EBD5-2FF9-4869-93FB-85CE31C235C9}" dt="2022-06-28T16:02:01.139" v="386" actId="207"/>
          <ac:spMkLst>
            <pc:docMk/>
            <pc:sldMk cId="2714407229" sldId="373"/>
            <ac:spMk id="11" creationId="{00000000-0000-0000-0000-000000000000}"/>
          </ac:spMkLst>
        </pc:spChg>
        <pc:picChg chg="mod ord">
          <ac:chgData name="Brad Menyes" userId="7f5e7136-7de4-4822-901f-ea47dfe3c395" providerId="ADAL" clId="{BE71EBD5-2FF9-4869-93FB-85CE31C235C9}" dt="2022-07-08T17:27:50.948" v="979" actId="167"/>
          <ac:picMkLst>
            <pc:docMk/>
            <pc:sldMk cId="2714407229" sldId="373"/>
            <ac:picMk id="2" creationId="{00000000-0000-0000-0000-000000000000}"/>
          </ac:picMkLst>
        </pc:picChg>
        <pc:picChg chg="mod ord">
          <ac:chgData name="Brad Menyes" userId="7f5e7136-7de4-4822-901f-ea47dfe3c395" providerId="ADAL" clId="{BE71EBD5-2FF9-4869-93FB-85CE31C235C9}" dt="2022-06-28T17:15:26.740" v="790" actId="167"/>
          <ac:picMkLst>
            <pc:docMk/>
            <pc:sldMk cId="2714407229" sldId="373"/>
            <ac:picMk id="7" creationId="{00000000-0000-0000-0000-000000000000}"/>
          </ac:picMkLst>
        </pc:picChg>
      </pc:sldChg>
      <pc:sldChg chg="modSp mod">
        <pc:chgData name="Brad Menyes" userId="7f5e7136-7de4-4822-901f-ea47dfe3c395" providerId="ADAL" clId="{BE71EBD5-2FF9-4869-93FB-85CE31C235C9}" dt="2022-07-18T15:41:48.011" v="1016" actId="20577"/>
        <pc:sldMkLst>
          <pc:docMk/>
          <pc:sldMk cId="3185613928" sldId="374"/>
        </pc:sldMkLst>
        <pc:spChg chg="mod">
          <ac:chgData name="Brad Menyes" userId="7f5e7136-7de4-4822-901f-ea47dfe3c395" providerId="ADAL" clId="{BE71EBD5-2FF9-4869-93FB-85CE31C235C9}" dt="2022-06-27T22:26:38.955" v="69" actId="20577"/>
          <ac:spMkLst>
            <pc:docMk/>
            <pc:sldMk cId="3185613928" sldId="374"/>
            <ac:spMk id="11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6:58.479" v="71" actId="1076"/>
          <ac:spMkLst>
            <pc:docMk/>
            <pc:sldMk cId="3185613928" sldId="374"/>
            <ac:spMk id="12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6:53.451" v="70" actId="1076"/>
          <ac:spMkLst>
            <pc:docMk/>
            <pc:sldMk cId="3185613928" sldId="374"/>
            <ac:spMk id="1027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7-18T15:41:48.011" v="1016" actId="20577"/>
          <ac:spMkLst>
            <pc:docMk/>
            <pc:sldMk cId="3185613928" sldId="374"/>
            <ac:spMk id="1029" creationId="{00000000-0000-0000-0000-000000000000}"/>
          </ac:spMkLst>
        </pc:spChg>
      </pc:sldChg>
      <pc:sldChg chg="modSp mod">
        <pc:chgData name="Brad Menyes" userId="7f5e7136-7de4-4822-901f-ea47dfe3c395" providerId="ADAL" clId="{BE71EBD5-2FF9-4869-93FB-85CE31C235C9}" dt="2022-07-11T17:40:59.129" v="1002" actId="255"/>
        <pc:sldMkLst>
          <pc:docMk/>
          <pc:sldMk cId="4102694067" sldId="375"/>
        </pc:sldMkLst>
        <pc:spChg chg="mod">
          <ac:chgData name="Brad Menyes" userId="7f5e7136-7de4-4822-901f-ea47dfe3c395" providerId="ADAL" clId="{BE71EBD5-2FF9-4869-93FB-85CE31C235C9}" dt="2022-07-11T17:40:59.129" v="1002" actId="255"/>
          <ac:spMkLst>
            <pc:docMk/>
            <pc:sldMk cId="4102694067" sldId="375"/>
            <ac:spMk id="11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29:21.015" v="88" actId="1076"/>
          <ac:spMkLst>
            <pc:docMk/>
            <pc:sldMk cId="4102694067" sldId="375"/>
            <ac:spMk id="15362" creationId="{00000000-0000-0000-0000-000000000000}"/>
          </ac:spMkLst>
        </pc:spChg>
        <pc:picChg chg="ord">
          <ac:chgData name="Brad Menyes" userId="7f5e7136-7de4-4822-901f-ea47dfe3c395" providerId="ADAL" clId="{BE71EBD5-2FF9-4869-93FB-85CE31C235C9}" dt="2022-06-27T22:28:42.253" v="84" actId="167"/>
          <ac:picMkLst>
            <pc:docMk/>
            <pc:sldMk cId="4102694067" sldId="375"/>
            <ac:picMk id="2" creationId="{00000000-0000-0000-0000-000000000000}"/>
          </ac:picMkLst>
        </pc:picChg>
      </pc:sldChg>
      <pc:sldChg chg="modSp mod modAnim">
        <pc:chgData name="Brad Menyes" userId="7f5e7136-7de4-4822-901f-ea47dfe3c395" providerId="ADAL" clId="{BE71EBD5-2FF9-4869-93FB-85CE31C235C9}" dt="2022-06-27T22:31:19.630" v="102"/>
        <pc:sldMkLst>
          <pc:docMk/>
          <pc:sldMk cId="2825553806" sldId="376"/>
        </pc:sldMkLst>
        <pc:spChg chg="mod">
          <ac:chgData name="Brad Menyes" userId="7f5e7136-7de4-4822-901f-ea47dfe3c395" providerId="ADAL" clId="{BE71EBD5-2FF9-4869-93FB-85CE31C235C9}" dt="2022-06-27T22:31:19.630" v="102"/>
          <ac:spMkLst>
            <pc:docMk/>
            <pc:sldMk cId="2825553806" sldId="376"/>
            <ac:spMk id="8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30:10.600" v="94" actId="1076"/>
          <ac:spMkLst>
            <pc:docMk/>
            <pc:sldMk cId="2825553806" sldId="376"/>
            <ac:spMk id="15362" creationId="{00000000-0000-0000-0000-000000000000}"/>
          </ac:spMkLst>
        </pc:spChg>
        <pc:picChg chg="ord">
          <ac:chgData name="Brad Menyes" userId="7f5e7136-7de4-4822-901f-ea47dfe3c395" providerId="ADAL" clId="{BE71EBD5-2FF9-4869-93FB-85CE31C235C9}" dt="2022-06-27T22:28:31.057" v="83" actId="167"/>
          <ac:picMkLst>
            <pc:docMk/>
            <pc:sldMk cId="2825553806" sldId="376"/>
            <ac:picMk id="2" creationId="{00000000-0000-0000-0000-000000000000}"/>
          </ac:picMkLst>
        </pc:picChg>
      </pc:sldChg>
      <pc:sldChg chg="modSp mod modAnim">
        <pc:chgData name="Brad Menyes" userId="7f5e7136-7de4-4822-901f-ea47dfe3c395" providerId="ADAL" clId="{BE71EBD5-2FF9-4869-93FB-85CE31C235C9}" dt="2022-06-28T15:48:54.727" v="318" actId="6549"/>
        <pc:sldMkLst>
          <pc:docMk/>
          <pc:sldMk cId="2969256075" sldId="377"/>
        </pc:sldMkLst>
        <pc:spChg chg="mod">
          <ac:chgData name="Brad Menyes" userId="7f5e7136-7de4-4822-901f-ea47dfe3c395" providerId="ADAL" clId="{BE71EBD5-2FF9-4869-93FB-85CE31C235C9}" dt="2022-06-28T15:48:54.727" v="318" actId="6549"/>
          <ac:spMkLst>
            <pc:docMk/>
            <pc:sldMk cId="2969256075" sldId="377"/>
            <ac:spMk id="9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8T15:47:31.003" v="292" actId="1076"/>
          <ac:spMkLst>
            <pc:docMk/>
            <pc:sldMk cId="2969256075" sldId="377"/>
            <ac:spMk id="11" creationId="{00000000-0000-0000-0000-000000000000}"/>
          </ac:spMkLst>
        </pc:spChg>
        <pc:picChg chg="ord">
          <ac:chgData name="Brad Menyes" userId="7f5e7136-7de4-4822-901f-ea47dfe3c395" providerId="ADAL" clId="{BE71EBD5-2FF9-4869-93FB-85CE31C235C9}" dt="2022-06-27T22:35:11.154" v="282" actId="167"/>
          <ac:picMkLst>
            <pc:docMk/>
            <pc:sldMk cId="2969256075" sldId="377"/>
            <ac:picMk id="2" creationId="{00000000-0000-0000-0000-000000000000}"/>
          </ac:picMkLst>
        </pc:picChg>
      </pc:sldChg>
      <pc:sldChg chg="addSp delSp modSp mod delAnim">
        <pc:chgData name="Brad Menyes" userId="7f5e7136-7de4-4822-901f-ea47dfe3c395" providerId="ADAL" clId="{BE71EBD5-2FF9-4869-93FB-85CE31C235C9}" dt="2022-07-11T17:41:45.355" v="1003" actId="207"/>
        <pc:sldMkLst>
          <pc:docMk/>
          <pc:sldMk cId="2590401225" sldId="378"/>
        </pc:sldMkLst>
        <pc:spChg chg="mod">
          <ac:chgData name="Brad Menyes" userId="7f5e7136-7de4-4822-901f-ea47dfe3c395" providerId="ADAL" clId="{BE71EBD5-2FF9-4869-93FB-85CE31C235C9}" dt="2022-07-11T17:41:45.355" v="1003" actId="207"/>
          <ac:spMkLst>
            <pc:docMk/>
            <pc:sldMk cId="2590401225" sldId="378"/>
            <ac:spMk id="8" creationId="{00000000-0000-0000-0000-000000000000}"/>
          </ac:spMkLst>
        </pc:spChg>
        <pc:spChg chg="mod">
          <ac:chgData name="Brad Menyes" userId="7f5e7136-7de4-4822-901f-ea47dfe3c395" providerId="ADAL" clId="{BE71EBD5-2FF9-4869-93FB-85CE31C235C9}" dt="2022-06-27T22:33:38.639" v="116" actId="1076"/>
          <ac:spMkLst>
            <pc:docMk/>
            <pc:sldMk cId="2590401225" sldId="378"/>
            <ac:spMk id="15362" creationId="{00000000-0000-0000-0000-000000000000}"/>
          </ac:spMkLst>
        </pc:spChg>
        <pc:picChg chg="del mod ord">
          <ac:chgData name="Brad Menyes" userId="7f5e7136-7de4-4822-901f-ea47dfe3c395" providerId="ADAL" clId="{BE71EBD5-2FF9-4869-93FB-85CE31C235C9}" dt="2022-06-28T15:46:09.730" v="284" actId="21"/>
          <ac:picMkLst>
            <pc:docMk/>
            <pc:sldMk cId="2590401225" sldId="378"/>
            <ac:picMk id="2" creationId="{00000000-0000-0000-0000-000000000000}"/>
          </ac:picMkLst>
        </pc:picChg>
        <pc:picChg chg="add mod ord">
          <ac:chgData name="Brad Menyes" userId="7f5e7136-7de4-4822-901f-ea47dfe3c395" providerId="ADAL" clId="{BE71EBD5-2FF9-4869-93FB-85CE31C235C9}" dt="2022-06-28T15:46:35.815" v="288" actId="1076"/>
          <ac:picMkLst>
            <pc:docMk/>
            <pc:sldMk cId="2590401225" sldId="378"/>
            <ac:picMk id="3" creationId="{AEACCCFD-EDCB-E06A-EB00-20637BFE5102}"/>
          </ac:picMkLst>
        </pc:picChg>
        <pc:picChg chg="del">
          <ac:chgData name="Brad Menyes" userId="7f5e7136-7de4-4822-901f-ea47dfe3c395" providerId="ADAL" clId="{BE71EBD5-2FF9-4869-93FB-85CE31C235C9}" dt="2022-06-27T22:31:44.334" v="104" actId="21"/>
          <ac:picMkLst>
            <pc:docMk/>
            <pc:sldMk cId="2590401225" sldId="378"/>
            <ac:picMk id="4" creationId="{00000000-0000-0000-0000-000000000000}"/>
          </ac:picMkLst>
        </pc:picChg>
      </pc:sldChg>
      <pc:sldChg chg="addSp delSp modSp new del mod">
        <pc:chgData name="Brad Menyes" userId="7f5e7136-7de4-4822-901f-ea47dfe3c395" providerId="ADAL" clId="{BE71EBD5-2FF9-4869-93FB-85CE31C235C9}" dt="2022-06-28T17:12:33.568" v="765" actId="2696"/>
        <pc:sldMkLst>
          <pc:docMk/>
          <pc:sldMk cId="302319788" sldId="379"/>
        </pc:sldMkLst>
        <pc:spChg chg="mod">
          <ac:chgData name="Brad Menyes" userId="7f5e7136-7de4-4822-901f-ea47dfe3c395" providerId="ADAL" clId="{BE71EBD5-2FF9-4869-93FB-85CE31C235C9}" dt="2022-06-28T17:10:14.496" v="694" actId="20577"/>
          <ac:spMkLst>
            <pc:docMk/>
            <pc:sldMk cId="302319788" sldId="379"/>
            <ac:spMk id="5" creationId="{2F6CB00C-C9D8-872E-EBE8-D1E80E52A3BF}"/>
          </ac:spMkLst>
        </pc:spChg>
        <pc:spChg chg="del">
          <ac:chgData name="Brad Menyes" userId="7f5e7136-7de4-4822-901f-ea47dfe3c395" providerId="ADAL" clId="{BE71EBD5-2FF9-4869-93FB-85CE31C235C9}" dt="2022-06-28T17:09:35.530" v="588"/>
          <ac:spMkLst>
            <pc:docMk/>
            <pc:sldMk cId="302319788" sldId="379"/>
            <ac:spMk id="6" creationId="{ADC4F514-677B-8A54-B1EF-0B22F1773DDC}"/>
          </ac:spMkLst>
        </pc:spChg>
        <pc:picChg chg="add mod ord">
          <ac:chgData name="Brad Menyes" userId="7f5e7136-7de4-4822-901f-ea47dfe3c395" providerId="ADAL" clId="{BE71EBD5-2FF9-4869-93FB-85CE31C235C9}" dt="2022-06-28T17:12:17.157" v="764" actId="14861"/>
          <ac:picMkLst>
            <pc:docMk/>
            <pc:sldMk cId="302319788" sldId="379"/>
            <ac:picMk id="7" creationId="{3D7791A4-23FD-7B94-F271-017FF7E7EF3D}"/>
          </ac:picMkLst>
        </pc:picChg>
      </pc:sldChg>
      <pc:sldChg chg="addSp modSp new del mod">
        <pc:chgData name="Brad Menyes" userId="7f5e7136-7de4-4822-901f-ea47dfe3c395" providerId="ADAL" clId="{BE71EBD5-2FF9-4869-93FB-85CE31C235C9}" dt="2022-06-28T17:23:32.646" v="798" actId="2696"/>
        <pc:sldMkLst>
          <pc:docMk/>
          <pc:sldMk cId="2055853796" sldId="379"/>
        </pc:sldMkLst>
        <pc:spChg chg="ord">
          <ac:chgData name="Brad Menyes" userId="7f5e7136-7de4-4822-901f-ea47dfe3c395" providerId="ADAL" clId="{BE71EBD5-2FF9-4869-93FB-85CE31C235C9}" dt="2022-06-28T17:23:26.904" v="797" actId="167"/>
          <ac:spMkLst>
            <pc:docMk/>
            <pc:sldMk cId="2055853796" sldId="379"/>
            <ac:spMk id="4" creationId="{457287D4-A21D-3FA7-24B7-399DBB7BF3FF}"/>
          </ac:spMkLst>
        </pc:spChg>
        <pc:picChg chg="add ord">
          <ac:chgData name="Brad Menyes" userId="7f5e7136-7de4-4822-901f-ea47dfe3c395" providerId="ADAL" clId="{BE71EBD5-2FF9-4869-93FB-85CE31C235C9}" dt="2022-06-28T17:19:25.311" v="795" actId="171"/>
          <ac:picMkLst>
            <pc:docMk/>
            <pc:sldMk cId="2055853796" sldId="379"/>
            <ac:picMk id="7" creationId="{0447A9B5-D948-6BA9-48F0-99B8C872F11C}"/>
          </ac:picMkLst>
        </pc:picChg>
      </pc:sldChg>
      <pc:sldChg chg="addSp delSp modSp new del mod">
        <pc:chgData name="Brad Menyes" userId="7f5e7136-7de4-4822-901f-ea47dfe3c395" providerId="ADAL" clId="{BE71EBD5-2FF9-4869-93FB-85CE31C235C9}" dt="2022-06-28T16:59:34.642" v="586" actId="2696"/>
        <pc:sldMkLst>
          <pc:docMk/>
          <pc:sldMk cId="3404042649" sldId="379"/>
        </pc:sldMkLst>
        <pc:spChg chg="del">
          <ac:chgData name="Brad Menyes" userId="7f5e7136-7de4-4822-901f-ea47dfe3c395" providerId="ADAL" clId="{BE71EBD5-2FF9-4869-93FB-85CE31C235C9}" dt="2022-06-28T16:57:33.094" v="583"/>
          <ac:spMkLst>
            <pc:docMk/>
            <pc:sldMk cId="3404042649" sldId="379"/>
            <ac:spMk id="3" creationId="{D43E5100-EECC-AF19-970B-21BEAF0821DC}"/>
          </ac:spMkLst>
        </pc:spChg>
        <pc:picChg chg="add mod">
          <ac:chgData name="Brad Menyes" userId="7f5e7136-7de4-4822-901f-ea47dfe3c395" providerId="ADAL" clId="{BE71EBD5-2FF9-4869-93FB-85CE31C235C9}" dt="2022-06-28T16:57:33.094" v="583"/>
          <ac:picMkLst>
            <pc:docMk/>
            <pc:sldMk cId="3404042649" sldId="379"/>
            <ac:picMk id="4" creationId="{5B7213DD-AAE4-ECE6-CDBF-A7F3A1CB95AE}"/>
          </ac:picMkLst>
        </pc:picChg>
        <pc:picChg chg="add ord">
          <ac:chgData name="Brad Menyes" userId="7f5e7136-7de4-4822-901f-ea47dfe3c395" providerId="ADAL" clId="{BE71EBD5-2FF9-4869-93FB-85CE31C235C9}" dt="2022-06-28T16:58:12.156" v="585" actId="167"/>
          <ac:picMkLst>
            <pc:docMk/>
            <pc:sldMk cId="3404042649" sldId="379"/>
            <ac:picMk id="5" creationId="{6DA23F85-1B52-8FB4-2F73-30CFCF30345B}"/>
          </ac:picMkLst>
        </pc:picChg>
      </pc:sldChg>
      <pc:sldChg chg="addSp delSp modSp new del mod">
        <pc:chgData name="Brad Menyes" userId="7f5e7136-7de4-4822-901f-ea47dfe3c395" providerId="ADAL" clId="{BE71EBD5-2FF9-4869-93FB-85CE31C235C9}" dt="2022-06-28T17:15:11.654" v="789" actId="2696"/>
        <pc:sldMkLst>
          <pc:docMk/>
          <pc:sldMk cId="3954330680" sldId="379"/>
        </pc:sldMkLst>
        <pc:spChg chg="mod">
          <ac:chgData name="Brad Menyes" userId="7f5e7136-7de4-4822-901f-ea47dfe3c395" providerId="ADAL" clId="{BE71EBD5-2FF9-4869-93FB-85CE31C235C9}" dt="2022-06-28T17:14:53.052" v="785" actId="1076"/>
          <ac:spMkLst>
            <pc:docMk/>
            <pc:sldMk cId="3954330680" sldId="379"/>
            <ac:spMk id="2" creationId="{30544A9F-A79A-F5CF-F6AB-09AF89221718}"/>
          </ac:spMkLst>
        </pc:spChg>
        <pc:spChg chg="del">
          <ac:chgData name="Brad Menyes" userId="7f5e7136-7de4-4822-901f-ea47dfe3c395" providerId="ADAL" clId="{BE71EBD5-2FF9-4869-93FB-85CE31C235C9}" dt="2022-06-28T17:14:36.742" v="775"/>
          <ac:spMkLst>
            <pc:docMk/>
            <pc:sldMk cId="3954330680" sldId="379"/>
            <ac:spMk id="3" creationId="{0B11EE1F-6694-BDF3-D668-1F482FE8BB49}"/>
          </ac:spMkLst>
        </pc:spChg>
        <pc:picChg chg="add mod ord">
          <ac:chgData name="Brad Menyes" userId="7f5e7136-7de4-4822-901f-ea47dfe3c395" providerId="ADAL" clId="{BE71EBD5-2FF9-4869-93FB-85CE31C235C9}" dt="2022-06-28T17:15:03.086" v="788" actId="1076"/>
          <ac:picMkLst>
            <pc:docMk/>
            <pc:sldMk cId="3954330680" sldId="379"/>
            <ac:picMk id="4" creationId="{3AA2A030-7FED-C49F-CDE6-479E3474A3A6}"/>
          </ac:picMkLst>
        </pc:picChg>
      </pc:sldChg>
    </pc:docChg>
  </pc:docChgLst>
  <pc:docChgLst>
    <pc:chgData name="Brad Menyes" userId="7f5e7136-7de4-4822-901f-ea47dfe3c395" providerId="ADAL" clId="{0E87FEB8-F931-4D05-9A3F-7269E978CDDE}"/>
    <pc:docChg chg="delSld">
      <pc:chgData name="Brad Menyes" userId="7f5e7136-7de4-4822-901f-ea47dfe3c395" providerId="ADAL" clId="{0E87FEB8-F931-4D05-9A3F-7269E978CDDE}" dt="2023-04-18T17:41:40.881" v="2" actId="47"/>
      <pc:docMkLst>
        <pc:docMk/>
      </pc:docMkLst>
      <pc:sldChg chg="del">
        <pc:chgData name="Brad Menyes" userId="7f5e7136-7de4-4822-901f-ea47dfe3c395" providerId="ADAL" clId="{0E87FEB8-F931-4D05-9A3F-7269E978CDDE}" dt="2023-04-18T17:41:40.881" v="2" actId="47"/>
        <pc:sldMkLst>
          <pc:docMk/>
          <pc:sldMk cId="1068061634" sldId="348"/>
        </pc:sldMkLst>
      </pc:sldChg>
      <pc:sldChg chg="del">
        <pc:chgData name="Brad Menyes" userId="7f5e7136-7de4-4822-901f-ea47dfe3c395" providerId="ADAL" clId="{0E87FEB8-F931-4D05-9A3F-7269E978CDDE}" dt="2023-04-18T17:41:29.565" v="0" actId="47"/>
        <pc:sldMkLst>
          <pc:docMk/>
          <pc:sldMk cId="2161178267" sldId="353"/>
        </pc:sldMkLst>
      </pc:sldChg>
      <pc:sldChg chg="del">
        <pc:chgData name="Brad Menyes" userId="7f5e7136-7de4-4822-901f-ea47dfe3c395" providerId="ADAL" clId="{0E87FEB8-F931-4D05-9A3F-7269E978CDDE}" dt="2023-04-18T17:41:33.509" v="1" actId="47"/>
        <pc:sldMkLst>
          <pc:docMk/>
          <pc:sldMk cId="1769512120" sldId="354"/>
        </pc:sldMkLst>
      </pc:sldChg>
    </pc:docChg>
  </pc:docChgLst>
  <pc:docChgLst>
    <pc:chgData name="Brad Menyes" userId="7f5e7136-7de4-4822-901f-ea47dfe3c395" providerId="ADAL" clId="{7C1E1A35-6ACB-44DD-B303-7246C04617E5}"/>
    <pc:docChg chg="delSld">
      <pc:chgData name="Brad Menyes" userId="7f5e7136-7de4-4822-901f-ea47dfe3c395" providerId="ADAL" clId="{7C1E1A35-6ACB-44DD-B303-7246C04617E5}" dt="2022-10-24T16:25:17.675" v="6" actId="2696"/>
      <pc:docMkLst>
        <pc:docMk/>
      </pc:docMkLst>
      <pc:sldChg chg="del">
        <pc:chgData name="Brad Menyes" userId="7f5e7136-7de4-4822-901f-ea47dfe3c395" providerId="ADAL" clId="{7C1E1A35-6ACB-44DD-B303-7246C04617E5}" dt="2022-10-24T16:22:48.572" v="0" actId="2696"/>
        <pc:sldMkLst>
          <pc:docMk/>
          <pc:sldMk cId="816542663" sldId="299"/>
        </pc:sldMkLst>
      </pc:sldChg>
      <pc:sldChg chg="del">
        <pc:chgData name="Brad Menyes" userId="7f5e7136-7de4-4822-901f-ea47dfe3c395" providerId="ADAL" clId="{7C1E1A35-6ACB-44DD-B303-7246C04617E5}" dt="2022-10-24T16:23:01.268" v="2" actId="2696"/>
        <pc:sldMkLst>
          <pc:docMk/>
          <pc:sldMk cId="1237476890" sldId="329"/>
        </pc:sldMkLst>
      </pc:sldChg>
      <pc:sldChg chg="del">
        <pc:chgData name="Brad Menyes" userId="7f5e7136-7de4-4822-901f-ea47dfe3c395" providerId="ADAL" clId="{7C1E1A35-6ACB-44DD-B303-7246C04617E5}" dt="2022-10-24T16:23:03.605" v="3" actId="2696"/>
        <pc:sldMkLst>
          <pc:docMk/>
          <pc:sldMk cId="1935974119" sldId="332"/>
        </pc:sldMkLst>
      </pc:sldChg>
      <pc:sldChg chg="del">
        <pc:chgData name="Brad Menyes" userId="7f5e7136-7de4-4822-901f-ea47dfe3c395" providerId="ADAL" clId="{7C1E1A35-6ACB-44DD-B303-7246C04617E5}" dt="2022-10-24T16:25:17.675" v="6" actId="2696"/>
        <pc:sldMkLst>
          <pc:docMk/>
          <pc:sldMk cId="3596231834" sldId="366"/>
        </pc:sldMkLst>
      </pc:sldChg>
      <pc:sldChg chg="del">
        <pc:chgData name="Brad Menyes" userId="7f5e7136-7de4-4822-901f-ea47dfe3c395" providerId="ADAL" clId="{7C1E1A35-6ACB-44DD-B303-7246C04617E5}" dt="2022-10-24T16:24:48.432" v="5" actId="2696"/>
        <pc:sldMkLst>
          <pc:docMk/>
          <pc:sldMk cId="3224009729" sldId="368"/>
        </pc:sldMkLst>
      </pc:sldChg>
      <pc:sldChg chg="del">
        <pc:chgData name="Brad Menyes" userId="7f5e7136-7de4-4822-901f-ea47dfe3c395" providerId="ADAL" clId="{7C1E1A35-6ACB-44DD-B303-7246C04617E5}" dt="2022-10-24T16:22:56.304" v="1" actId="2696"/>
        <pc:sldMkLst>
          <pc:docMk/>
          <pc:sldMk cId="1442496437" sldId="372"/>
        </pc:sldMkLst>
      </pc:sldChg>
      <pc:sldChg chg="del">
        <pc:chgData name="Brad Menyes" userId="7f5e7136-7de4-4822-901f-ea47dfe3c395" providerId="ADAL" clId="{7C1E1A35-6ACB-44DD-B303-7246C04617E5}" dt="2022-10-24T16:24:12.608" v="4" actId="2696"/>
        <pc:sldMkLst>
          <pc:docMk/>
          <pc:sldMk cId="2969256075" sldId="377"/>
        </pc:sldMkLst>
      </pc:sldChg>
    </pc:docChg>
  </pc:docChgLst>
  <pc:docChgLst>
    <pc:chgData name="Brad Menyes" userId="7f5e7136-7de4-4822-901f-ea47dfe3c395" providerId="ADAL" clId="{F9A67C29-D55B-441A-9122-48B1215DD1BF}"/>
    <pc:docChg chg="modSld">
      <pc:chgData name="Brad Menyes" userId="7f5e7136-7de4-4822-901f-ea47dfe3c395" providerId="ADAL" clId="{F9A67C29-D55B-441A-9122-48B1215DD1BF}" dt="2023-02-03T19:45:51.571" v="53" actId="1076"/>
      <pc:docMkLst>
        <pc:docMk/>
      </pc:docMkLst>
      <pc:sldChg chg="modSp">
        <pc:chgData name="Brad Menyes" userId="7f5e7136-7de4-4822-901f-ea47dfe3c395" providerId="ADAL" clId="{F9A67C29-D55B-441A-9122-48B1215DD1BF}" dt="2023-02-03T18:34:56.621" v="26" actId="20577"/>
        <pc:sldMkLst>
          <pc:docMk/>
          <pc:sldMk cId="889159292" sldId="298"/>
        </pc:sldMkLst>
        <pc:spChg chg="mod">
          <ac:chgData name="Brad Menyes" userId="7f5e7136-7de4-4822-901f-ea47dfe3c395" providerId="ADAL" clId="{F9A67C29-D55B-441A-9122-48B1215DD1BF}" dt="2023-02-03T18:34:56.621" v="26" actId="20577"/>
          <ac:spMkLst>
            <pc:docMk/>
            <pc:sldMk cId="889159292" sldId="298"/>
            <ac:spMk id="22533" creationId="{00000000-0000-0000-0000-000000000000}"/>
          </ac:spMkLst>
        </pc:spChg>
      </pc:sldChg>
      <pc:sldChg chg="modSp mod">
        <pc:chgData name="Brad Menyes" userId="7f5e7136-7de4-4822-901f-ea47dfe3c395" providerId="ADAL" clId="{F9A67C29-D55B-441A-9122-48B1215DD1BF}" dt="2023-02-03T19:45:51.571" v="53" actId="1076"/>
        <pc:sldMkLst>
          <pc:docMk/>
          <pc:sldMk cId="2210907249" sldId="335"/>
        </pc:sldMkLst>
        <pc:picChg chg="mod">
          <ac:chgData name="Brad Menyes" userId="7f5e7136-7de4-4822-901f-ea47dfe3c395" providerId="ADAL" clId="{F9A67C29-D55B-441A-9122-48B1215DD1BF}" dt="2023-02-03T19:45:51.571" v="53" actId="1076"/>
          <ac:picMkLst>
            <pc:docMk/>
            <pc:sldMk cId="2210907249" sldId="335"/>
            <ac:picMk id="1026" creationId="{00000000-0000-0000-0000-000000000000}"/>
          </ac:picMkLst>
        </pc:picChg>
      </pc:sldChg>
      <pc:sldChg chg="modSp">
        <pc:chgData name="Brad Menyes" userId="7f5e7136-7de4-4822-901f-ea47dfe3c395" providerId="ADAL" clId="{F9A67C29-D55B-441A-9122-48B1215DD1BF}" dt="2023-02-03T18:35:32.872" v="27" actId="255"/>
        <pc:sldMkLst>
          <pc:docMk/>
          <pc:sldMk cId="1467545577" sldId="355"/>
        </pc:sldMkLst>
        <pc:spChg chg="mod">
          <ac:chgData name="Brad Menyes" userId="7f5e7136-7de4-4822-901f-ea47dfe3c395" providerId="ADAL" clId="{F9A67C29-D55B-441A-9122-48B1215DD1BF}" dt="2023-02-03T18:35:32.872" v="27" actId="255"/>
          <ac:spMkLst>
            <pc:docMk/>
            <pc:sldMk cId="1467545577" sldId="355"/>
            <ac:spMk id="16387" creationId="{00000000-0000-0000-0000-000000000000}"/>
          </ac:spMkLst>
        </pc:spChg>
      </pc:sldChg>
      <pc:sldChg chg="modSp mod">
        <pc:chgData name="Brad Menyes" userId="7f5e7136-7de4-4822-901f-ea47dfe3c395" providerId="ADAL" clId="{F9A67C29-D55B-441A-9122-48B1215DD1BF}" dt="2023-02-03T18:36:49.448" v="31" actId="1076"/>
        <pc:sldMkLst>
          <pc:docMk/>
          <pc:sldMk cId="1598956667" sldId="361"/>
        </pc:sldMkLst>
        <pc:spChg chg="mod">
          <ac:chgData name="Brad Menyes" userId="7f5e7136-7de4-4822-901f-ea47dfe3c395" providerId="ADAL" clId="{F9A67C29-D55B-441A-9122-48B1215DD1BF}" dt="2023-02-03T18:36:49.448" v="31" actId="1076"/>
          <ac:spMkLst>
            <pc:docMk/>
            <pc:sldMk cId="1598956667" sldId="361"/>
            <ac:spMk id="5" creationId="{23005D98-A797-480E-A393-9524909CA6A1}"/>
          </ac:spMkLst>
        </pc:spChg>
        <pc:picChg chg="ord">
          <ac:chgData name="Brad Menyes" userId="7f5e7136-7de4-4822-901f-ea47dfe3c395" providerId="ADAL" clId="{F9A67C29-D55B-441A-9122-48B1215DD1BF}" dt="2023-02-03T18:36:48.014" v="30" actId="167"/>
          <ac:picMkLst>
            <pc:docMk/>
            <pc:sldMk cId="1598956667" sldId="361"/>
            <ac:picMk id="3" creationId="{00000000-0000-0000-0000-000000000000}"/>
          </ac:picMkLst>
        </pc:picChg>
        <pc:picChg chg="ord">
          <ac:chgData name="Brad Menyes" userId="7f5e7136-7de4-4822-901f-ea47dfe3c395" providerId="ADAL" clId="{F9A67C29-D55B-441A-9122-48B1215DD1BF}" dt="2023-02-03T18:36:29.628" v="29" actId="167"/>
          <ac:picMkLst>
            <pc:docMk/>
            <pc:sldMk cId="1598956667" sldId="361"/>
            <ac:picMk id="4" creationId="{4B56632D-6213-4590-9D4D-D76CB7063016}"/>
          </ac:picMkLst>
        </pc:picChg>
      </pc:sldChg>
      <pc:sldChg chg="modSp mod">
        <pc:chgData name="Brad Menyes" userId="7f5e7136-7de4-4822-901f-ea47dfe3c395" providerId="ADAL" clId="{F9A67C29-D55B-441A-9122-48B1215DD1BF}" dt="2023-02-03T18:58:48.183" v="51" actId="14861"/>
        <pc:sldMkLst>
          <pc:docMk/>
          <pc:sldMk cId="2714407229" sldId="373"/>
        </pc:sldMkLst>
        <pc:picChg chg="mod ord modCrop">
          <ac:chgData name="Brad Menyes" userId="7f5e7136-7de4-4822-901f-ea47dfe3c395" providerId="ADAL" clId="{F9A67C29-D55B-441A-9122-48B1215DD1BF}" dt="2023-02-03T18:58:48.183" v="51" actId="14861"/>
          <ac:picMkLst>
            <pc:docMk/>
            <pc:sldMk cId="2714407229" sldId="373"/>
            <ac:picMk id="2" creationId="{00000000-0000-0000-0000-000000000000}"/>
          </ac:picMkLst>
        </pc:picChg>
        <pc:picChg chg="ord">
          <ac:chgData name="Brad Menyes" userId="7f5e7136-7de4-4822-901f-ea47dfe3c395" providerId="ADAL" clId="{F9A67C29-D55B-441A-9122-48B1215DD1BF}" dt="2023-02-03T18:57:48.545" v="39" actId="171"/>
          <ac:picMkLst>
            <pc:docMk/>
            <pc:sldMk cId="2714407229" sldId="373"/>
            <ac:picMk id="7" creationId="{00000000-0000-0000-0000-000000000000}"/>
          </ac:picMkLst>
        </pc:picChg>
      </pc:sldChg>
      <pc:sldChg chg="modSp">
        <pc:chgData name="Brad Menyes" userId="7f5e7136-7de4-4822-901f-ea47dfe3c395" providerId="ADAL" clId="{F9A67C29-D55B-441A-9122-48B1215DD1BF}" dt="2023-02-03T18:33:46.011" v="18" actId="6549"/>
        <pc:sldMkLst>
          <pc:docMk/>
          <pc:sldMk cId="3185613928" sldId="374"/>
        </pc:sldMkLst>
        <pc:spChg chg="mod">
          <ac:chgData name="Brad Menyes" userId="7f5e7136-7de4-4822-901f-ea47dfe3c395" providerId="ADAL" clId="{F9A67C29-D55B-441A-9122-48B1215DD1BF}" dt="2023-02-03T18:33:46.011" v="18" actId="6549"/>
          <ac:spMkLst>
            <pc:docMk/>
            <pc:sldMk cId="3185613928" sldId="374"/>
            <ac:spMk id="1028" creationId="{00000000-0000-0000-0000-000000000000}"/>
          </ac:spMkLst>
        </pc:spChg>
      </pc:sldChg>
    </pc:docChg>
  </pc:docChgLst>
  <pc:docChgLst>
    <pc:chgData name="Brad Menyes" userId="7f5e7136-7de4-4822-901f-ea47dfe3c395" providerId="ADAL" clId="{C6DD06A9-4A66-4BD5-8035-F84F7CE0AEB8}"/>
    <pc:docChg chg="modSld">
      <pc:chgData name="Brad Menyes" userId="7f5e7136-7de4-4822-901f-ea47dfe3c395" providerId="ADAL" clId="{C6DD06A9-4A66-4BD5-8035-F84F7CE0AEB8}" dt="2022-10-24T16:21:20.738" v="4" actId="20577"/>
      <pc:docMkLst>
        <pc:docMk/>
      </pc:docMkLst>
      <pc:sldChg chg="modSp">
        <pc:chgData name="Brad Menyes" userId="7f5e7136-7de4-4822-901f-ea47dfe3c395" providerId="ADAL" clId="{C6DD06A9-4A66-4BD5-8035-F84F7CE0AEB8}" dt="2022-10-24T16:21:20.738" v="4" actId="20577"/>
        <pc:sldMkLst>
          <pc:docMk/>
          <pc:sldMk cId="889159292" sldId="298"/>
        </pc:sldMkLst>
        <pc:spChg chg="mod">
          <ac:chgData name="Brad Menyes" userId="7f5e7136-7de4-4822-901f-ea47dfe3c395" providerId="ADAL" clId="{C6DD06A9-4A66-4BD5-8035-F84F7CE0AEB8}" dt="2022-10-24T16:21:20.738" v="4" actId="20577"/>
          <ac:spMkLst>
            <pc:docMk/>
            <pc:sldMk cId="889159292" sldId="298"/>
            <ac:spMk id="22533" creationId="{00000000-0000-0000-0000-000000000000}"/>
          </ac:spMkLst>
        </pc:spChg>
      </pc:sldChg>
      <pc:sldChg chg="modSp">
        <pc:chgData name="Brad Menyes" userId="7f5e7136-7de4-4822-901f-ea47dfe3c395" providerId="ADAL" clId="{C6DD06A9-4A66-4BD5-8035-F84F7CE0AEB8}" dt="2022-10-13T22:07:47.614" v="0" actId="6549"/>
        <pc:sldMkLst>
          <pc:docMk/>
          <pc:sldMk cId="3647924732" sldId="370"/>
        </pc:sldMkLst>
        <pc:spChg chg="mod">
          <ac:chgData name="Brad Menyes" userId="7f5e7136-7de4-4822-901f-ea47dfe3c395" providerId="ADAL" clId="{C6DD06A9-4A66-4BD5-8035-F84F7CE0AEB8}" dt="2022-10-13T22:07:47.614" v="0" actId="6549"/>
          <ac:spMkLst>
            <pc:docMk/>
            <pc:sldMk cId="3647924732" sldId="370"/>
            <ac:spMk id="5" creationId="{00000000-0000-0000-0000-000000000000}"/>
          </ac:spMkLst>
        </pc:spChg>
      </pc:sldChg>
    </pc:docChg>
  </pc:docChgLst>
  <pc:docChgLst>
    <pc:chgData name="Brad Menyes" userId="7f5e7136-7de4-4822-901f-ea47dfe3c395" providerId="ADAL" clId="{B75E4A74-EB02-4AE7-A493-6BE5EC2D99D1}"/>
    <pc:docChg chg="addSld delSld modSld">
      <pc:chgData name="Brad Menyes" userId="7f5e7136-7de4-4822-901f-ea47dfe3c395" providerId="ADAL" clId="{B75E4A74-EB02-4AE7-A493-6BE5EC2D99D1}" dt="2022-08-29T22:12:49.939" v="101" actId="2696"/>
      <pc:docMkLst>
        <pc:docMk/>
      </pc:docMkLst>
      <pc:sldChg chg="modSp">
        <pc:chgData name="Brad Menyes" userId="7f5e7136-7de4-4822-901f-ea47dfe3c395" providerId="ADAL" clId="{B75E4A74-EB02-4AE7-A493-6BE5EC2D99D1}" dt="2022-08-18T21:39:56.279" v="9" actId="20577"/>
        <pc:sldMkLst>
          <pc:docMk/>
          <pc:sldMk cId="4107884924" sldId="364"/>
        </pc:sldMkLst>
        <pc:spChg chg="mod">
          <ac:chgData name="Brad Menyes" userId="7f5e7136-7de4-4822-901f-ea47dfe3c395" providerId="ADAL" clId="{B75E4A74-EB02-4AE7-A493-6BE5EC2D99D1}" dt="2022-08-18T21:39:56.279" v="9" actId="20577"/>
          <ac:spMkLst>
            <pc:docMk/>
            <pc:sldMk cId="4107884924" sldId="364"/>
            <ac:spMk id="5" creationId="{00000000-0000-0000-0000-000000000000}"/>
          </ac:spMkLst>
        </pc:spChg>
      </pc:sldChg>
      <pc:sldChg chg="addSp modSp mod modAnim">
        <pc:chgData name="Brad Menyes" userId="7f5e7136-7de4-4822-901f-ea47dfe3c395" providerId="ADAL" clId="{B75E4A74-EB02-4AE7-A493-6BE5EC2D99D1}" dt="2022-08-29T21:59:15.528" v="99" actId="1076"/>
        <pc:sldMkLst>
          <pc:docMk/>
          <pc:sldMk cId="4102694067" sldId="375"/>
        </pc:sldMkLst>
        <pc:spChg chg="add mod">
          <ac:chgData name="Brad Menyes" userId="7f5e7136-7de4-4822-901f-ea47dfe3c395" providerId="ADAL" clId="{B75E4A74-EB02-4AE7-A493-6BE5EC2D99D1}" dt="2022-08-29T21:56:31.763" v="80" actId="6549"/>
          <ac:spMkLst>
            <pc:docMk/>
            <pc:sldMk cId="4102694067" sldId="375"/>
            <ac:spMk id="3" creationId="{1F9287D3-4C74-E946-B175-3DF1B73DCA4E}"/>
          </ac:spMkLst>
        </pc:spChg>
        <pc:spChg chg="add mod">
          <ac:chgData name="Brad Menyes" userId="7f5e7136-7de4-4822-901f-ea47dfe3c395" providerId="ADAL" clId="{B75E4A74-EB02-4AE7-A493-6BE5EC2D99D1}" dt="2022-08-29T21:59:15.528" v="99" actId="1076"/>
          <ac:spMkLst>
            <pc:docMk/>
            <pc:sldMk cId="4102694067" sldId="375"/>
            <ac:spMk id="5" creationId="{3CA87B20-151B-E2CD-D274-64FA4C9E4A35}"/>
          </ac:spMkLst>
        </pc:spChg>
        <pc:spChg chg="mod">
          <ac:chgData name="Brad Menyes" userId="7f5e7136-7de4-4822-901f-ea47dfe3c395" providerId="ADAL" clId="{B75E4A74-EB02-4AE7-A493-6BE5EC2D99D1}" dt="2022-08-29T21:58:35.001" v="96" actId="1076"/>
          <ac:spMkLst>
            <pc:docMk/>
            <pc:sldMk cId="4102694067" sldId="375"/>
            <ac:spMk id="11" creationId="{00000000-0000-0000-0000-000000000000}"/>
          </ac:spMkLst>
        </pc:spChg>
      </pc:sldChg>
      <pc:sldChg chg="addSp modSp mod modAnim">
        <pc:chgData name="Brad Menyes" userId="7f5e7136-7de4-4822-901f-ea47dfe3c395" providerId="ADAL" clId="{B75E4A74-EB02-4AE7-A493-6BE5EC2D99D1}" dt="2022-08-29T21:54:22.214" v="73" actId="167"/>
        <pc:sldMkLst>
          <pc:docMk/>
          <pc:sldMk cId="2825553806" sldId="376"/>
        </pc:sldMkLst>
        <pc:spChg chg="add mod">
          <ac:chgData name="Brad Menyes" userId="7f5e7136-7de4-4822-901f-ea47dfe3c395" providerId="ADAL" clId="{B75E4A74-EB02-4AE7-A493-6BE5EC2D99D1}" dt="2022-08-29T21:50:11.047" v="72" actId="255"/>
          <ac:spMkLst>
            <pc:docMk/>
            <pc:sldMk cId="2825553806" sldId="376"/>
            <ac:spMk id="3" creationId="{75CA1B6A-5478-A5C3-970D-6607E28ECF63}"/>
          </ac:spMkLst>
        </pc:spChg>
        <pc:spChg chg="mod">
          <ac:chgData name="Brad Menyes" userId="7f5e7136-7de4-4822-901f-ea47dfe3c395" providerId="ADAL" clId="{B75E4A74-EB02-4AE7-A493-6BE5EC2D99D1}" dt="2022-08-29T21:49:34.328" v="70" actId="20577"/>
          <ac:spMkLst>
            <pc:docMk/>
            <pc:sldMk cId="2825553806" sldId="376"/>
            <ac:spMk id="8" creationId="{00000000-0000-0000-0000-000000000000}"/>
          </ac:spMkLst>
        </pc:spChg>
        <pc:picChg chg="ord">
          <ac:chgData name="Brad Menyes" userId="7f5e7136-7de4-4822-901f-ea47dfe3c395" providerId="ADAL" clId="{B75E4A74-EB02-4AE7-A493-6BE5EC2D99D1}" dt="2022-08-29T21:54:22.214" v="73" actId="167"/>
          <ac:picMkLst>
            <pc:docMk/>
            <pc:sldMk cId="2825553806" sldId="376"/>
            <ac:picMk id="2" creationId="{00000000-0000-0000-0000-000000000000}"/>
          </ac:picMkLst>
        </pc:picChg>
        <pc:picChg chg="ord">
          <ac:chgData name="Brad Menyes" userId="7f5e7136-7de4-4822-901f-ea47dfe3c395" providerId="ADAL" clId="{B75E4A74-EB02-4AE7-A493-6BE5EC2D99D1}" dt="2022-08-29T21:44:03.888" v="11" actId="167"/>
          <ac:picMkLst>
            <pc:docMk/>
            <pc:sldMk cId="2825553806" sldId="376"/>
            <ac:picMk id="4" creationId="{00000000-0000-0000-0000-000000000000}"/>
          </ac:picMkLst>
        </pc:picChg>
      </pc:sldChg>
      <pc:sldChg chg="add del">
        <pc:chgData name="Brad Menyes" userId="7f5e7136-7de4-4822-901f-ea47dfe3c395" providerId="ADAL" clId="{B75E4A74-EB02-4AE7-A493-6BE5EC2D99D1}" dt="2022-08-29T22:12:49.939" v="101" actId="2696"/>
        <pc:sldMkLst>
          <pc:docMk/>
          <pc:sldMk cId="1812207793" sldId="379"/>
        </pc:sldMkLst>
      </pc:sldChg>
    </pc:docChg>
  </pc:docChgLst>
  <pc:docChgLst>
    <pc:chgData name="Brad Menyes" userId="7f5e7136-7de4-4822-901f-ea47dfe3c395" providerId="ADAL" clId="{F000655F-1D9B-47A3-ACEA-9086D01732E1}"/>
    <pc:docChg chg="custSel delSld modSld">
      <pc:chgData name="Brad Menyes" userId="7f5e7136-7de4-4822-901f-ea47dfe3c395" providerId="ADAL" clId="{F000655F-1D9B-47A3-ACEA-9086D01732E1}" dt="2023-04-20T16:59:57.614" v="15" actId="2696"/>
      <pc:docMkLst>
        <pc:docMk/>
      </pc:docMkLst>
      <pc:sldChg chg="del">
        <pc:chgData name="Brad Menyes" userId="7f5e7136-7de4-4822-901f-ea47dfe3c395" providerId="ADAL" clId="{F000655F-1D9B-47A3-ACEA-9086D01732E1}" dt="2023-04-20T16:52:15.534" v="0" actId="2696"/>
        <pc:sldMkLst>
          <pc:docMk/>
          <pc:sldMk cId="0" sldId="256"/>
        </pc:sldMkLst>
      </pc:sldChg>
      <pc:sldChg chg="addSp delSp modSp mod">
        <pc:chgData name="Brad Menyes" userId="7f5e7136-7de4-4822-901f-ea47dfe3c395" providerId="ADAL" clId="{F000655F-1D9B-47A3-ACEA-9086D01732E1}" dt="2023-04-20T16:58:23.691" v="7" actId="14826"/>
        <pc:sldMkLst>
          <pc:docMk/>
          <pc:sldMk cId="2210907249" sldId="335"/>
        </pc:sldMkLst>
        <pc:picChg chg="add del">
          <ac:chgData name="Brad Menyes" userId="7f5e7136-7de4-4822-901f-ea47dfe3c395" providerId="ADAL" clId="{F000655F-1D9B-47A3-ACEA-9086D01732E1}" dt="2023-04-20T16:57:54.794" v="6" actId="21"/>
          <ac:picMkLst>
            <pc:docMk/>
            <pc:sldMk cId="2210907249" sldId="335"/>
            <ac:picMk id="3" creationId="{A8B47F38-0767-BAC4-9F11-6986D18CA9EC}"/>
          </ac:picMkLst>
        </pc:picChg>
        <pc:picChg chg="mod">
          <ac:chgData name="Brad Menyes" userId="7f5e7136-7de4-4822-901f-ea47dfe3c395" providerId="ADAL" clId="{F000655F-1D9B-47A3-ACEA-9086D01732E1}" dt="2023-04-20T16:58:23.691" v="7" actId="14826"/>
          <ac:picMkLst>
            <pc:docMk/>
            <pc:sldMk cId="2210907249" sldId="335"/>
            <ac:picMk id="1026" creationId="{00000000-0000-0000-0000-000000000000}"/>
          </ac:picMkLst>
        </pc:picChg>
      </pc:sldChg>
      <pc:sldChg chg="del">
        <pc:chgData name="Brad Menyes" userId="7f5e7136-7de4-4822-901f-ea47dfe3c395" providerId="ADAL" clId="{F000655F-1D9B-47A3-ACEA-9086D01732E1}" dt="2023-04-20T16:53:32.104" v="3" actId="2696"/>
        <pc:sldMkLst>
          <pc:docMk/>
          <pc:sldMk cId="4246185474" sldId="336"/>
        </pc:sldMkLst>
      </pc:sldChg>
      <pc:sldChg chg="modSp mod">
        <pc:chgData name="Brad Menyes" userId="7f5e7136-7de4-4822-901f-ea47dfe3c395" providerId="ADAL" clId="{F000655F-1D9B-47A3-ACEA-9086D01732E1}" dt="2023-04-20T16:59:20.510" v="11" actId="1076"/>
        <pc:sldMkLst>
          <pc:docMk/>
          <pc:sldMk cId="1440483283" sldId="343"/>
        </pc:sldMkLst>
        <pc:spChg chg="mod">
          <ac:chgData name="Brad Menyes" userId="7f5e7136-7de4-4822-901f-ea47dfe3c395" providerId="ADAL" clId="{F000655F-1D9B-47A3-ACEA-9086D01732E1}" dt="2023-04-20T16:59:20.510" v="11" actId="1076"/>
          <ac:spMkLst>
            <pc:docMk/>
            <pc:sldMk cId="1440483283" sldId="343"/>
            <ac:spMk id="2" creationId="{00000000-0000-0000-0000-000000000000}"/>
          </ac:spMkLst>
        </pc:spChg>
        <pc:picChg chg="mod">
          <ac:chgData name="Brad Menyes" userId="7f5e7136-7de4-4822-901f-ea47dfe3c395" providerId="ADAL" clId="{F000655F-1D9B-47A3-ACEA-9086D01732E1}" dt="2023-04-20T16:59:07.150" v="10" actId="1076"/>
          <ac:picMkLst>
            <pc:docMk/>
            <pc:sldMk cId="1440483283" sldId="343"/>
            <ac:picMk id="8" creationId="{00000000-0000-0000-0000-000000000000}"/>
          </ac:picMkLst>
        </pc:picChg>
      </pc:sldChg>
      <pc:sldChg chg="del">
        <pc:chgData name="Brad Menyes" userId="7f5e7136-7de4-4822-901f-ea47dfe3c395" providerId="ADAL" clId="{F000655F-1D9B-47A3-ACEA-9086D01732E1}" dt="2023-04-20T16:53:35.354" v="4" actId="2696"/>
        <pc:sldMkLst>
          <pc:docMk/>
          <pc:sldMk cId="1653922607" sldId="347"/>
        </pc:sldMkLst>
      </pc:sldChg>
      <pc:sldChg chg="del">
        <pc:chgData name="Brad Menyes" userId="7f5e7136-7de4-4822-901f-ea47dfe3c395" providerId="ADAL" clId="{F000655F-1D9B-47A3-ACEA-9086D01732E1}" dt="2023-04-20T16:59:43.556" v="12" actId="2696"/>
        <pc:sldMkLst>
          <pc:docMk/>
          <pc:sldMk cId="4107884924" sldId="364"/>
        </pc:sldMkLst>
      </pc:sldChg>
      <pc:sldChg chg="del">
        <pc:chgData name="Brad Menyes" userId="7f5e7136-7de4-4822-901f-ea47dfe3c395" providerId="ADAL" clId="{F000655F-1D9B-47A3-ACEA-9086D01732E1}" dt="2023-04-20T16:59:54.231" v="14" actId="2696"/>
        <pc:sldMkLst>
          <pc:docMk/>
          <pc:sldMk cId="3244414694" sldId="369"/>
        </pc:sldMkLst>
      </pc:sldChg>
      <pc:sldChg chg="del">
        <pc:chgData name="Brad Menyes" userId="7f5e7136-7de4-4822-901f-ea47dfe3c395" providerId="ADAL" clId="{F000655F-1D9B-47A3-ACEA-9086D01732E1}" dt="2023-04-20T16:59:50.603" v="13" actId="2696"/>
        <pc:sldMkLst>
          <pc:docMk/>
          <pc:sldMk cId="3647924732" sldId="370"/>
        </pc:sldMkLst>
      </pc:sldChg>
      <pc:sldChg chg="del">
        <pc:chgData name="Brad Menyes" userId="7f5e7136-7de4-4822-901f-ea47dfe3c395" providerId="ADAL" clId="{F000655F-1D9B-47A3-ACEA-9086D01732E1}" dt="2023-04-20T16:59:57.614" v="15" actId="2696"/>
        <pc:sldMkLst>
          <pc:docMk/>
          <pc:sldMk cId="2714407229" sldId="373"/>
        </pc:sldMkLst>
      </pc:sldChg>
      <pc:sldChg chg="del">
        <pc:chgData name="Brad Menyes" userId="7f5e7136-7de4-4822-901f-ea47dfe3c395" providerId="ADAL" clId="{F000655F-1D9B-47A3-ACEA-9086D01732E1}" dt="2023-04-20T16:53:10.969" v="1" actId="2696"/>
        <pc:sldMkLst>
          <pc:docMk/>
          <pc:sldMk cId="4102694067" sldId="375"/>
        </pc:sldMkLst>
      </pc:sldChg>
      <pc:sldChg chg="del">
        <pc:chgData name="Brad Menyes" userId="7f5e7136-7de4-4822-901f-ea47dfe3c395" providerId="ADAL" clId="{F000655F-1D9B-47A3-ACEA-9086D01732E1}" dt="2023-04-20T16:53:17.403" v="2" actId="2696"/>
        <pc:sldMkLst>
          <pc:docMk/>
          <pc:sldMk cId="2590401225" sldId="3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F528F2-A4F0-431F-9F66-15A9E316347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067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B978ED-2799-47F8-B616-4C844031EE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393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978ED-2799-47F8-B616-4C844031EE8B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204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978ED-2799-47F8-B616-4C844031EE8B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072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978ED-2799-47F8-B616-4C844031EE8B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917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978ED-2799-47F8-B616-4C844031EE8B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823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978ED-2799-47F8-B616-4C844031EE8B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74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978ED-2799-47F8-B616-4C844031EE8B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579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6629400" y="1143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008687" cy="2133600"/>
          </a:xfrm>
        </p:spPr>
        <p:txBody>
          <a:bodyPr/>
          <a:lstStyle>
            <a:lvl1pPr algn="r">
              <a:defRPr sz="4400">
                <a:solidFill>
                  <a:srgbClr val="F9D85D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1" y="3049588"/>
            <a:ext cx="6019800" cy="2362200"/>
          </a:xfrm>
        </p:spPr>
        <p:txBody>
          <a:bodyPr/>
          <a:lstStyle>
            <a:lvl1pPr marL="0" indent="0" algn="r">
              <a:defRPr sz="29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056C-8F64-4A08-B922-3D0868A62A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B8ED-9A71-4DA5-A36D-2D02287B6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76950" cy="5707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5300-78C4-4637-8222-D5F1A411C1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B8F9-4FB1-401A-8A25-60641F25C2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018-0A45-42A1-9C2E-91B583F51B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195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6195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66F2-34ED-4709-99A0-0F9282DF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DF39-21A5-4A17-9750-FFAAA5CC51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0C0-EEBB-476F-BB63-74D24F165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47DC-8950-4559-9191-16E2B26217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E802-AB5F-4D70-BB0E-BE1D93172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F214-23F9-42D5-8577-33A97C972A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705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0C2523-FE53-449A-94B6-55773D88DA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D2524D-34C4-40DC-B697-F5A7BACC3A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941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C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C7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C7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C7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C7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0"/>
        </a:spcBef>
        <a:spcAft>
          <a:spcPct val="2500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343400" cy="457200"/>
          </a:xfrm>
        </p:spPr>
        <p:txBody>
          <a:bodyPr/>
          <a:lstStyle/>
          <a:p>
            <a:pPr eaLnBrk="1" hangingPunct="1"/>
            <a:r>
              <a:rPr lang="en-CA" sz="3200" dirty="0">
                <a:solidFill>
                  <a:srgbClr val="FFCC00"/>
                </a:solidFill>
              </a:rPr>
              <a:t>Who is </a:t>
            </a:r>
            <a:r>
              <a:rPr lang="en-US" sz="3200" dirty="0">
                <a:solidFill>
                  <a:srgbClr val="FFCC00"/>
                </a:solidFill>
              </a:rPr>
              <a:t>Dura-Lite</a:t>
            </a:r>
            <a:r>
              <a:rPr lang="en-US" sz="3200" baseline="30000" dirty="0">
                <a:solidFill>
                  <a:srgbClr val="FFCC00"/>
                </a:solidFill>
              </a:rPr>
              <a:t>™</a:t>
            </a:r>
            <a:r>
              <a:rPr lang="en-US" sz="3200" baseline="72000" dirty="0">
                <a:solidFill>
                  <a:srgbClr val="FFCC00"/>
                </a:solidFill>
              </a:rPr>
              <a:t> </a:t>
            </a:r>
            <a:r>
              <a:rPr lang="en-CA" sz="3200" dirty="0">
                <a:solidFill>
                  <a:srgbClr val="FFCC00"/>
                </a:solidFill>
              </a:rPr>
              <a:t>?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077200" cy="3505200"/>
          </a:xfrm>
          <a:effectLst/>
        </p:spPr>
        <p:txBody>
          <a:bodyPr/>
          <a:lstStyle/>
          <a:p>
            <a:pPr algn="ctr" eaLnBrk="1" hangingPunct="1"/>
            <a:r>
              <a:rPr lang="en-CA" dirty="0"/>
              <a:t>We manufacturer </a:t>
            </a:r>
            <a:r>
              <a:rPr lang="en-CA" b="1" dirty="0">
                <a:solidFill>
                  <a:srgbClr val="FFCC00"/>
                </a:solidFill>
              </a:rPr>
              <a:t>top quality cooling products</a:t>
            </a:r>
          </a:p>
          <a:p>
            <a:pPr algn="ctr" eaLnBrk="1" hangingPunct="1"/>
            <a:r>
              <a:rPr lang="en-CA" sz="1400" dirty="0"/>
              <a:t>  </a:t>
            </a:r>
          </a:p>
          <a:p>
            <a:pPr algn="ctr" eaLnBrk="1" hangingPunct="1"/>
            <a:endParaRPr lang="en-CA" sz="1400" dirty="0"/>
          </a:p>
          <a:p>
            <a:pPr algn="ctr" eaLnBrk="1" hangingPunct="1"/>
            <a:r>
              <a:rPr lang="en-CA" b="1" dirty="0">
                <a:solidFill>
                  <a:srgbClr val="FFCC00"/>
                </a:solidFill>
              </a:rPr>
              <a:t>In business for over 30 years!</a:t>
            </a:r>
          </a:p>
          <a:p>
            <a:pPr algn="ctr" eaLnBrk="1" hangingPunct="1"/>
            <a:endParaRPr lang="en-CA" sz="1400" dirty="0">
              <a:solidFill>
                <a:srgbClr val="EE8E00"/>
              </a:solidFill>
            </a:endParaRPr>
          </a:p>
          <a:p>
            <a:pPr algn="ctr" eaLnBrk="1" hangingPunct="1"/>
            <a:endParaRPr lang="en-CA" sz="1400" dirty="0">
              <a:solidFill>
                <a:srgbClr val="EE8E00"/>
              </a:solidFill>
            </a:endParaRPr>
          </a:p>
          <a:p>
            <a:pPr algn="ctr" eaLnBrk="1" hangingPunct="1"/>
            <a:r>
              <a:rPr lang="en-CA" dirty="0"/>
              <a:t>Best known for </a:t>
            </a:r>
            <a:r>
              <a:rPr lang="en-CA" b="1" dirty="0">
                <a:solidFill>
                  <a:srgbClr val="FFCC00"/>
                </a:solidFill>
              </a:rPr>
              <a:t>Evolution</a:t>
            </a:r>
            <a:r>
              <a:rPr lang="en-CA" sz="2000" b="1" baseline="80000" dirty="0">
                <a:solidFill>
                  <a:srgbClr val="FFCC00"/>
                </a:solidFill>
                <a:cs typeface="Times New Roman" pitchFamily="18" charset="0"/>
              </a:rPr>
              <a:t>®</a:t>
            </a:r>
            <a:r>
              <a:rPr lang="en-CA" baseline="80000" dirty="0">
                <a:solidFill>
                  <a:srgbClr val="FFCC00"/>
                </a:solidFill>
                <a:cs typeface="Times New Roman" pitchFamily="18" charset="0"/>
              </a:rPr>
              <a:t>  </a:t>
            </a:r>
            <a:r>
              <a:rPr lang="en-CA" b="1" dirty="0">
                <a:solidFill>
                  <a:srgbClr val="FFCC00"/>
                </a:solidFill>
              </a:rPr>
              <a:t>Charge Air Coolers </a:t>
            </a:r>
            <a:r>
              <a:rPr lang="en-CA" dirty="0"/>
              <a:t>(a.k.a. CAC’s)</a:t>
            </a:r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915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367355" y="1208459"/>
            <a:ext cx="3886200" cy="398535"/>
          </a:xfrm>
        </p:spPr>
        <p:txBody>
          <a:bodyPr/>
          <a:lstStyle/>
          <a:p>
            <a:pPr algn="ctr" eaLnBrk="1" hangingPunct="1"/>
            <a:r>
              <a:rPr lang="en-CA" sz="2000" dirty="0">
                <a:solidFill>
                  <a:schemeClr val="tx1"/>
                </a:solidFill>
              </a:rPr>
              <a:t>Other CAC’s</a:t>
            </a:r>
          </a:p>
        </p:txBody>
      </p:sp>
      <p:sp>
        <p:nvSpPr>
          <p:cNvPr id="1028" name="Text Placeholder 7"/>
          <p:cNvSpPr>
            <a:spLocks noGrp="1"/>
          </p:cNvSpPr>
          <p:nvPr>
            <p:ph type="body" idx="1"/>
          </p:nvPr>
        </p:nvSpPr>
        <p:spPr>
          <a:xfrm>
            <a:off x="225632" y="1578794"/>
            <a:ext cx="4304374" cy="1787384"/>
          </a:xfrm>
        </p:spPr>
        <p:txBody>
          <a:bodyPr/>
          <a:lstStyle/>
          <a:p>
            <a:pPr algn="ctr" eaLnBrk="1" hangingPunct="1"/>
            <a:r>
              <a:rPr lang="en-CA" sz="2000" b="0" dirty="0"/>
              <a:t>Tube to header joints in a standard CAC are rigid.  They are unable to expand and contract without eventually cracking.</a:t>
            </a:r>
            <a:endParaRPr lang="en-CA" sz="1600" dirty="0"/>
          </a:p>
          <a:p>
            <a:pPr algn="ctr" eaLnBrk="1" hangingPunct="1"/>
            <a:r>
              <a:rPr lang="en-CA" sz="2000" dirty="0">
                <a:solidFill>
                  <a:srgbClr val="FF0000"/>
                </a:solidFill>
              </a:rPr>
              <a:t>The result: A LEAKING COOLER. 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89282" y="1776456"/>
            <a:ext cx="4463387" cy="1786295"/>
          </a:xfrm>
        </p:spPr>
        <p:txBody>
          <a:bodyPr/>
          <a:lstStyle/>
          <a:p>
            <a:pPr algn="ctr" eaLnBrk="1" hangingPunct="1"/>
            <a:r>
              <a:rPr lang="en-CA" sz="2000" b="0" dirty="0"/>
              <a:t>In an </a:t>
            </a:r>
            <a:r>
              <a:rPr lang="en-CA" sz="2000" dirty="0">
                <a:solidFill>
                  <a:srgbClr val="FFCC00"/>
                </a:solidFill>
              </a:rPr>
              <a:t>Evolution</a:t>
            </a:r>
            <a:r>
              <a:rPr lang="en-CA" sz="2000" baseline="30000" dirty="0">
                <a:solidFill>
                  <a:srgbClr val="FFCC00"/>
                </a:solidFill>
              </a:rPr>
              <a:t>®</a:t>
            </a:r>
            <a:r>
              <a:rPr lang="en-CA" sz="2000" b="0" dirty="0"/>
              <a:t> CAC, all of the movement is absorbed by the </a:t>
            </a:r>
            <a:r>
              <a:rPr lang="en-CA" sz="2000" b="0" u="sng" dirty="0">
                <a:uFill>
                  <a:solidFill>
                    <a:srgbClr val="00B050"/>
                  </a:solidFill>
                </a:uFill>
              </a:rPr>
              <a:t>patented, flexible, high-temperature, silicone grommets</a:t>
            </a:r>
            <a:r>
              <a:rPr lang="en-CA" sz="2000" b="0" dirty="0"/>
              <a:t>.</a:t>
            </a:r>
          </a:p>
          <a:p>
            <a:pPr algn="ctr" eaLnBrk="1" hangingPunct="1"/>
            <a:endParaRPr lang="en-CA" sz="300" b="0" dirty="0"/>
          </a:p>
          <a:p>
            <a:pPr algn="ctr" eaLnBrk="1" hangingPunct="1"/>
            <a:r>
              <a:rPr lang="en-CA" sz="2000" dirty="0">
                <a:solidFill>
                  <a:srgbClr val="009900"/>
                </a:solidFill>
              </a:rPr>
              <a:t>The result: </a:t>
            </a:r>
            <a:r>
              <a:rPr lang="en-CA" sz="2000" u="sng" dirty="0">
                <a:solidFill>
                  <a:srgbClr val="009900"/>
                </a:solidFill>
              </a:rPr>
              <a:t>NO CRACKS</a:t>
            </a:r>
            <a:r>
              <a:rPr lang="en-CA" sz="2000" dirty="0">
                <a:solidFill>
                  <a:srgbClr val="009900"/>
                </a:solidFill>
              </a:rPr>
              <a:t> &amp; </a:t>
            </a:r>
            <a:r>
              <a:rPr lang="en-CA" sz="2000" u="sng" dirty="0">
                <a:solidFill>
                  <a:srgbClr val="009900"/>
                </a:solidFill>
              </a:rPr>
              <a:t>NO LEAKS</a:t>
            </a:r>
            <a:r>
              <a:rPr lang="en-CA" sz="2000" dirty="0">
                <a:solidFill>
                  <a:srgbClr val="009900"/>
                </a:solidFill>
              </a:rPr>
              <a:t>.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5632" y="627658"/>
            <a:ext cx="488224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200" kern="0" dirty="0">
                <a:solidFill>
                  <a:srgbClr val="FFCC00"/>
                </a:solidFill>
              </a:rPr>
              <a:t>Evolution</a:t>
            </a:r>
            <a:r>
              <a:rPr lang="en-CA" sz="3200" kern="0" baseline="30000" dirty="0">
                <a:solidFill>
                  <a:srgbClr val="FFCC00"/>
                </a:solidFill>
              </a:rPr>
              <a:t>®</a:t>
            </a:r>
            <a:r>
              <a:rPr lang="en-CA" sz="3200" baseline="80000" dirty="0">
                <a:solidFill>
                  <a:srgbClr val="FFCC00"/>
                </a:solidFill>
                <a:cs typeface="Times New Roman" pitchFamily="18" charset="0"/>
              </a:rPr>
              <a:t>  </a:t>
            </a:r>
            <a:r>
              <a:rPr lang="en-CA" sz="3200" dirty="0">
                <a:solidFill>
                  <a:srgbClr val="FFCC00"/>
                </a:solidFill>
                <a:cs typeface="Times New Roman" pitchFamily="18" charset="0"/>
              </a:rPr>
              <a:t>CAC </a:t>
            </a:r>
            <a:r>
              <a:rPr lang="en-CA" sz="3200" kern="0" dirty="0">
                <a:solidFill>
                  <a:srgbClr val="FFCC00"/>
                </a:solidFill>
              </a:rPr>
              <a:t>Difference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860593" y="1208459"/>
            <a:ext cx="3886200" cy="38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CA" sz="2000" dirty="0">
                <a:solidFill>
                  <a:schemeClr val="tx1"/>
                </a:solidFill>
              </a:rPr>
              <a:t>Evolution</a:t>
            </a:r>
            <a:r>
              <a:rPr lang="en-CA" sz="2000" baseline="30000" dirty="0">
                <a:solidFill>
                  <a:schemeClr val="tx1"/>
                </a:solidFill>
              </a:rPr>
              <a:t>®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4"/>
          <a:stretch/>
        </p:blipFill>
        <p:spPr>
          <a:xfrm>
            <a:off x="5132483" y="3746558"/>
            <a:ext cx="3342420" cy="2935869"/>
          </a:xfrm>
          <a:prstGeom prst="rect">
            <a:avLst/>
          </a:prstGeom>
        </p:spPr>
      </p:pic>
      <p:sp>
        <p:nvSpPr>
          <p:cNvPr id="1033" name="Rounded Rectangle 16"/>
          <p:cNvSpPr>
            <a:spLocks noChangeArrowheads="1"/>
          </p:cNvSpPr>
          <p:nvPr/>
        </p:nvSpPr>
        <p:spPr bwMode="auto">
          <a:xfrm>
            <a:off x="7315200" y="3683577"/>
            <a:ext cx="762000" cy="306183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9" y="3737330"/>
            <a:ext cx="3888855" cy="2897197"/>
          </a:xfrm>
          <a:prstGeom prst="rect">
            <a:avLst/>
          </a:prstGeom>
        </p:spPr>
      </p:pic>
      <p:sp>
        <p:nvSpPr>
          <p:cNvPr id="10" name="Rounded Rectangle 16"/>
          <p:cNvSpPr>
            <a:spLocks noChangeArrowheads="1"/>
          </p:cNvSpPr>
          <p:nvPr/>
        </p:nvSpPr>
        <p:spPr bwMode="auto">
          <a:xfrm>
            <a:off x="2895600" y="3657931"/>
            <a:ext cx="720969" cy="3055993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13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uiExpand="1" build="p"/>
      <p:bldP spid="12" grpId="0"/>
      <p:bldP spid="103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1"/>
            <a:ext cx="8077200" cy="1600200"/>
          </a:xfrm>
        </p:spPr>
        <p:txBody>
          <a:bodyPr/>
          <a:lstStyle/>
          <a:p>
            <a:pPr eaLnBrk="1" hangingPunct="1"/>
            <a:r>
              <a:rPr lang="en-CA" sz="2400" dirty="0"/>
              <a:t>Most leaks cannot be heard over engine noise.</a:t>
            </a:r>
          </a:p>
          <a:p>
            <a:pPr eaLnBrk="1" hangingPunct="1"/>
            <a:r>
              <a:rPr lang="en-CA" sz="2400" dirty="0"/>
              <a:t>Most cracks can’t be seen.</a:t>
            </a:r>
          </a:p>
          <a:p>
            <a:pPr eaLnBrk="1" hangingPunct="1"/>
            <a:r>
              <a:rPr lang="en-CA" sz="2400" dirty="0"/>
              <a:t>So, if a truck has any of the following symptoms: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8001"/>
            <a:ext cx="88391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Poor Fuel Economy</a:t>
            </a:r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Low Power</a:t>
            </a:r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Overheating issues</a:t>
            </a:r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DPF Issues</a:t>
            </a:r>
          </a:p>
          <a:p>
            <a:pPr algn="ctr"/>
            <a:endParaRPr lang="en-US" sz="800" b="1" dirty="0"/>
          </a:p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TEST THE CAC!</a:t>
            </a:r>
          </a:p>
          <a:p>
            <a:pPr algn="ctr"/>
            <a:endParaRPr lang="en-CA" sz="800" b="1" dirty="0">
              <a:solidFill>
                <a:srgbClr val="FF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57200" y="304800"/>
            <a:ext cx="6705600" cy="5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6C7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200" dirty="0">
                <a:solidFill>
                  <a:srgbClr val="FFCC00"/>
                </a:solidFill>
              </a:rPr>
              <a:t>Leaks are sneaks!</a:t>
            </a:r>
          </a:p>
        </p:txBody>
      </p:sp>
    </p:spTree>
    <p:extLst>
      <p:ext uri="{BB962C8B-B14F-4D97-AF65-F5344CB8AC3E}">
        <p14:creationId xmlns:p14="http://schemas.microsoft.com/office/powerpoint/2010/main" val="14675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7551"/>
            <a:ext cx="6987476" cy="5613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44371"/>
            <a:ext cx="6987476" cy="5756453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92249" y="685801"/>
            <a:ext cx="4754336" cy="457200"/>
          </a:xfrm>
        </p:spPr>
        <p:txBody>
          <a:bodyPr/>
          <a:lstStyle/>
          <a:p>
            <a:pPr eaLnBrk="1" hangingPunct="1"/>
            <a:r>
              <a:rPr lang="en-CA" sz="3200" dirty="0">
                <a:solidFill>
                  <a:srgbClr val="FFCC00"/>
                </a:solidFill>
              </a:rPr>
              <a:t>What makes the Evolution</a:t>
            </a:r>
            <a:r>
              <a:rPr lang="en-CA" sz="3200" baseline="30000" dirty="0">
                <a:solidFill>
                  <a:srgbClr val="FFCC00"/>
                </a:solidFill>
              </a:rPr>
              <a:t>®</a:t>
            </a:r>
            <a:r>
              <a:rPr lang="en-CA" sz="3200" dirty="0">
                <a:solidFill>
                  <a:srgbClr val="FFCC00"/>
                </a:solidFill>
              </a:rPr>
              <a:t> CAC better?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285999"/>
            <a:ext cx="7924800" cy="3752851"/>
          </a:xfrm>
        </p:spPr>
        <p:txBody>
          <a:bodyPr/>
          <a:lstStyle/>
          <a:p>
            <a:pPr marL="0" indent="0" eaLnBrk="1" hangingPunct="1">
              <a:defRPr/>
            </a:pPr>
            <a:endParaRPr lang="en-CA" sz="1100" b="1" dirty="0"/>
          </a:p>
          <a:p>
            <a:pPr marL="514350" indent="-514350"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12674" y="3276600"/>
            <a:ext cx="85595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endParaRPr lang="en-CA" sz="2600" b="1" kern="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endParaRPr lang="en-US" sz="2600" b="1" kern="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endParaRPr lang="en-US" sz="2600" b="1" kern="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endParaRPr lang="en-US" sz="2600" b="1" kern="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US" sz="3600" b="1" u="sng" kern="0" dirty="0">
                <a:ln w="19050"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Year – 1 Million Mile Warranty</a:t>
            </a:r>
            <a:endParaRPr lang="en-CA" sz="3600" b="1" kern="0" dirty="0">
              <a:ln w="19050"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US" sz="2400" kern="0" dirty="0"/>
              <a:t>	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endParaRPr lang="en-US" sz="800" b="1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A1B6A-5478-A5C3-970D-6607E28ECF63}"/>
              </a:ext>
            </a:extLst>
          </p:cNvPr>
          <p:cNvSpPr/>
          <p:nvPr/>
        </p:nvSpPr>
        <p:spPr>
          <a:xfrm>
            <a:off x="448498" y="2564204"/>
            <a:ext cx="8097089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CA" sz="2500" b="1" kern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Patented High Temp Silicone Grommet Seal System</a:t>
            </a: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US" sz="2500" b="1" kern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Internally reinforced tank support system</a:t>
            </a: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CA" sz="2500" b="1" kern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Manufactured 100% leak free</a:t>
            </a:r>
            <a:endParaRPr lang="en-US" sz="2500" b="1" kern="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US" sz="2500" b="1" kern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Dyno tested to optimize performance</a:t>
            </a:r>
          </a:p>
          <a:p>
            <a:pPr marL="457200" indent="-457200" algn="ctr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75000"/>
            </a:pPr>
            <a:r>
              <a:rPr lang="en-US" sz="2500" b="1" kern="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EPA Certified </a:t>
            </a:r>
            <a:endParaRPr lang="en-CA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55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324600" cy="609600"/>
          </a:xfrm>
        </p:spPr>
        <p:txBody>
          <a:bodyPr/>
          <a:lstStyle/>
          <a:p>
            <a:pPr eaLnBrk="1" hangingPunct="1"/>
            <a:r>
              <a:rPr lang="en-CA" sz="3200" dirty="0">
                <a:solidFill>
                  <a:srgbClr val="FFCC00"/>
                </a:solidFill>
              </a:rPr>
              <a:t>Literature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3854"/>
          <a:stretch/>
        </p:blipFill>
        <p:spPr bwMode="auto">
          <a:xfrm>
            <a:off x="931895" y="228601"/>
            <a:ext cx="7280210" cy="66293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0" name="Straight Connector 9"/>
          <p:cNvCxnSpPr/>
          <p:nvPr/>
        </p:nvCxnSpPr>
        <p:spPr bwMode="auto">
          <a:xfrm>
            <a:off x="6096000" y="2033587"/>
            <a:ext cx="533400" cy="4291013"/>
          </a:xfrm>
          <a:prstGeom prst="line">
            <a:avLst/>
          </a:prstGeom>
          <a:noFill/>
          <a:ln w="603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620000" y="202326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653462" y="2033587"/>
            <a:ext cx="998348" cy="4291013"/>
          </a:xfrm>
          <a:prstGeom prst="line">
            <a:avLst/>
          </a:prstGeom>
          <a:noFill/>
          <a:ln w="603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629400" y="6324600"/>
            <a:ext cx="2057400" cy="0"/>
          </a:xfrm>
          <a:prstGeom prst="line">
            <a:avLst/>
          </a:prstGeom>
          <a:noFill/>
          <a:ln w="603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096000" y="2033587"/>
            <a:ext cx="1557462" cy="0"/>
          </a:xfrm>
          <a:prstGeom prst="line">
            <a:avLst/>
          </a:prstGeom>
          <a:noFill/>
          <a:ln w="603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0907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3854"/>
          <a:stretch/>
        </p:blipFill>
        <p:spPr bwMode="auto">
          <a:xfrm>
            <a:off x="931895" y="437466"/>
            <a:ext cx="7280210" cy="66293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2932"/>
            <a:ext cx="6324600" cy="649068"/>
          </a:xfrm>
        </p:spPr>
        <p:txBody>
          <a:bodyPr/>
          <a:lstStyle/>
          <a:p>
            <a:pPr eaLnBrk="1" hangingPunct="1"/>
            <a:r>
              <a:rPr lang="en-CA" sz="3200" dirty="0">
                <a:solidFill>
                  <a:srgbClr val="FFCC00"/>
                </a:solidFill>
              </a:rPr>
              <a:t>Literature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56896" y="3773704"/>
            <a:ext cx="3048000" cy="1676400"/>
          </a:xfrm>
          <a:prstGeom prst="ellipse">
            <a:avLst/>
          </a:pr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66800" y="1447800"/>
            <a:ext cx="2514600" cy="1447800"/>
          </a:xfrm>
          <a:prstGeom prst="ellipse">
            <a:avLst/>
          </a:pr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705970"/>
            <a:ext cx="5943600" cy="2799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en-US" sz="900" dirty="0">
              <a:ln w="3175">
                <a:solidFill>
                  <a:schemeClr val="tx1"/>
                </a:solidFill>
              </a:ln>
              <a:effectLst>
                <a:glow rad="101600">
                  <a:srgbClr val="FF0000">
                    <a:alpha val="75000"/>
                  </a:srgbClr>
                </a:glow>
              </a:effectLst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81000">
                    <a:schemeClr val="bg1"/>
                  </a:glow>
                </a:effectLst>
              </a:rPr>
              <a:t>4 out of 10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81000">
                    <a:schemeClr val="bg1"/>
                  </a:glow>
                </a:effectLst>
              </a:rPr>
              <a:t>tube &amp; fin coolers will fail sometime within TWO years!</a:t>
            </a:r>
          </a:p>
          <a:p>
            <a:pPr algn="ctr"/>
            <a:endParaRPr lang="en-US" dirty="0">
              <a:ln w="9525">
                <a:solidFill>
                  <a:schemeClr val="tx1"/>
                </a:solidFill>
              </a:ln>
              <a:effectLst>
                <a:glow rad="165100">
                  <a:srgbClr val="FF0000">
                    <a:alpha val="61000"/>
                  </a:srgbClr>
                </a:glow>
              </a:effectLst>
            </a:endParaRPr>
          </a:p>
          <a:p>
            <a:pPr algn="ctr"/>
            <a:r>
              <a:rPr lang="en-US" dirty="0">
                <a:ln w="9525">
                  <a:solidFill>
                    <a:schemeClr val="tx1"/>
                  </a:solidFill>
                </a:ln>
                <a:effectLst>
                  <a:glow rad="165100">
                    <a:srgbClr val="FF0000">
                      <a:alpha val="61000"/>
                    </a:srgbClr>
                  </a:glow>
                </a:effectLst>
              </a:rPr>
              <a:t> </a:t>
            </a:r>
          </a:p>
          <a:p>
            <a:pPr algn="ctr"/>
            <a:endParaRPr lang="en-US" sz="900" dirty="0">
              <a:ln w="9525">
                <a:solidFill>
                  <a:schemeClr val="tx1"/>
                </a:solidFill>
              </a:ln>
              <a:effectLst>
                <a:glow rad="165100">
                  <a:srgbClr val="FF0000">
                    <a:alpha val="61000"/>
                  </a:srgbClr>
                </a:glo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1504" y="3898302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55600">
                    <a:schemeClr val="bg1"/>
                  </a:glow>
                </a:effectLst>
              </a:rPr>
              <a:t>Less than 1 out of 100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55600">
                    <a:schemeClr val="bg1"/>
                  </a:glow>
                </a:effectLst>
              </a:rPr>
              <a:t>Dura</a:t>
            </a:r>
            <a:r>
              <a:rPr lang="en-US" sz="2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55600">
                    <a:schemeClr val="bg1"/>
                  </a:glow>
                </a:effectLst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55600">
                    <a:schemeClr val="bg1"/>
                  </a:glow>
                </a:effectLst>
              </a:rPr>
              <a:t>-</a:t>
            </a:r>
            <a:r>
              <a:rPr lang="en-US" sz="2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55600">
                    <a:schemeClr val="bg1"/>
                  </a:glow>
                </a:effectLst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355600">
                    <a:schemeClr val="bg1"/>
                  </a:glow>
                </a:effectLst>
              </a:rPr>
              <a:t>Lite Evolution coolers will fail in a SEVEN year window</a:t>
            </a:r>
          </a:p>
        </p:txBody>
      </p:sp>
    </p:spTree>
    <p:extLst>
      <p:ext uri="{BB962C8B-B14F-4D97-AF65-F5344CB8AC3E}">
        <p14:creationId xmlns:p14="http://schemas.microsoft.com/office/powerpoint/2010/main" val="144048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06454"/>
            <a:ext cx="5880926" cy="5751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6632D-6213-4590-9D4D-D76CB7063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8" y="990600"/>
            <a:ext cx="4953000" cy="5766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609600"/>
          </a:xfrm>
        </p:spPr>
        <p:txBody>
          <a:bodyPr/>
          <a:lstStyle/>
          <a:p>
            <a:br>
              <a:rPr lang="en-CA" sz="2000" baseline="800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CA" sz="3200" dirty="0">
                <a:solidFill>
                  <a:srgbClr val="FFCC00"/>
                </a:solidFill>
              </a:rPr>
              <a:t>Eliminator</a:t>
            </a:r>
            <a:r>
              <a:rPr lang="en-CA" sz="3200" baseline="30000" dirty="0">
                <a:solidFill>
                  <a:srgbClr val="FFCC00"/>
                </a:solidFill>
              </a:rPr>
              <a:t>®</a:t>
            </a:r>
            <a:r>
              <a:rPr lang="en-CA" sz="3200" dirty="0">
                <a:solidFill>
                  <a:srgbClr val="FFCC00"/>
                </a:solidFill>
              </a:rPr>
              <a:t> CAC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05D98-A797-480E-A393-9524909CA6A1}"/>
              </a:ext>
            </a:extLst>
          </p:cNvPr>
          <p:cNvSpPr txBox="1"/>
          <p:nvPr/>
        </p:nvSpPr>
        <p:spPr>
          <a:xfrm>
            <a:off x="247646" y="1381119"/>
            <a:ext cx="86487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b="1" dirty="0"/>
          </a:p>
          <a:p>
            <a:pPr algn="ctr"/>
            <a:r>
              <a:rPr lang="en-CA" sz="2400" dirty="0"/>
              <a:t>Engineered as a direct OE replacement</a:t>
            </a:r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r>
              <a:rPr lang="en-CA" sz="2400" dirty="0"/>
              <a:t>Meet or exceed the OE heat transfer performance</a:t>
            </a:r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r>
              <a:rPr lang="en-CA" sz="2400" dirty="0"/>
              <a:t>Superior to other aftermarket and OE coolers</a:t>
            </a:r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r>
              <a:rPr lang="en-CA" sz="2400" dirty="0"/>
              <a:t>The most economical Dura-Lite option</a:t>
            </a:r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endParaRPr lang="en-CA" sz="1200" dirty="0"/>
          </a:p>
          <a:p>
            <a:pPr algn="ctr"/>
            <a:r>
              <a:rPr lang="en-CA" sz="2400" dirty="0"/>
              <a:t>1-year, unlimited-mileage North American warranty</a:t>
            </a:r>
          </a:p>
        </p:txBody>
      </p:sp>
    </p:spTree>
    <p:extLst>
      <p:ext uri="{BB962C8B-B14F-4D97-AF65-F5344CB8AC3E}">
        <p14:creationId xmlns:p14="http://schemas.microsoft.com/office/powerpoint/2010/main" val="1598956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2895600" y="-762000"/>
            <a:ext cx="3352800" cy="295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0" dirty="0">
                <a:solidFill>
                  <a:schemeClr val="tx1">
                    <a:alpha val="15000"/>
                  </a:schemeClr>
                </a:solidFill>
                <a:effectLst/>
                <a:latin typeface="AngsanaUPC" panose="020B0502040204020203" pitchFamily="18" charset="-34"/>
                <a:cs typeface="AngsanaUPC" panose="020B0502040204020203" pitchFamily="18" charset="-34"/>
              </a:rPr>
              <a:t>?</a:t>
            </a: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705600" cy="609600"/>
          </a:xfrm>
        </p:spPr>
        <p:txBody>
          <a:bodyPr/>
          <a:lstStyle/>
          <a:p>
            <a:pPr eaLnBrk="1" hangingPunct="1"/>
            <a:r>
              <a:rPr lang="en-CA" sz="3200" dirty="0">
                <a:solidFill>
                  <a:srgbClr val="FFCC00"/>
                </a:solidFill>
              </a:rPr>
              <a:t>Contact:</a:t>
            </a:r>
          </a:p>
        </p:txBody>
      </p:sp>
      <p:sp>
        <p:nvSpPr>
          <p:cNvPr id="2" name="Rectangle 1"/>
          <p:cNvSpPr/>
          <p:nvPr/>
        </p:nvSpPr>
        <p:spPr>
          <a:xfrm>
            <a:off x="895350" y="1219200"/>
            <a:ext cx="73533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CA" sz="1100" b="1" dirty="0">
              <a:solidFill>
                <a:srgbClr val="FF99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>
                <a:uFill>
                  <a:solidFill>
                    <a:srgbClr val="FF9900"/>
                  </a:solidFill>
                </a:uFill>
              </a:rPr>
              <a:t>Customer Support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uFill>
                  <a:solidFill>
                    <a:srgbClr val="FF9900"/>
                  </a:solidFill>
                </a:uFill>
              </a:rPr>
              <a:t>1-800-661-1117</a:t>
            </a:r>
            <a:endParaRPr lang="en-CA" sz="3600" b="1" dirty="0">
              <a:uFill>
                <a:solidFill>
                  <a:srgbClr val="FF9900"/>
                </a:solidFill>
              </a:uFill>
            </a:endParaRPr>
          </a:p>
          <a:p>
            <a:pPr algn="ctr">
              <a:spcBef>
                <a:spcPts val="600"/>
              </a:spcBef>
            </a:pPr>
            <a:r>
              <a:rPr lang="en-CA" sz="3600" dirty="0">
                <a:uFill>
                  <a:solidFill>
                    <a:srgbClr val="FF9900"/>
                  </a:solidFill>
                </a:uFill>
              </a:rPr>
              <a:t>customersupport@duralite.net</a:t>
            </a:r>
          </a:p>
          <a:p>
            <a:pPr algn="ctr">
              <a:spcBef>
                <a:spcPts val="600"/>
              </a:spcBef>
            </a:pPr>
            <a:endParaRPr lang="en-CA" sz="1800" dirty="0">
              <a:solidFill>
                <a:srgbClr val="FF99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CA" sz="2800" b="1" dirty="0"/>
              <a:t>Brad Menyes</a:t>
            </a:r>
          </a:p>
          <a:p>
            <a:pPr algn="ctr">
              <a:spcBef>
                <a:spcPts val="600"/>
              </a:spcBef>
            </a:pPr>
            <a:r>
              <a:rPr lang="en-US" sz="2800" dirty="0"/>
              <a:t>Sales &amp; Marketing Manager</a:t>
            </a:r>
          </a:p>
          <a:p>
            <a:pPr algn="ctr">
              <a:spcBef>
                <a:spcPts val="600"/>
              </a:spcBef>
            </a:pPr>
            <a:r>
              <a:rPr lang="en-US" sz="2800" b="1" dirty="0"/>
              <a:t>403-998-4999</a:t>
            </a:r>
          </a:p>
          <a:p>
            <a:pPr algn="ctr">
              <a:spcBef>
                <a:spcPts val="600"/>
              </a:spcBef>
            </a:pPr>
            <a:r>
              <a:rPr lang="en-CA" sz="2800" dirty="0"/>
              <a:t>bradm@duralite.net</a:t>
            </a:r>
          </a:p>
          <a:p>
            <a:pPr algn="ctr">
              <a:spcBef>
                <a:spcPts val="600"/>
              </a:spcBef>
            </a:pPr>
            <a:endParaRPr lang="en-CA" sz="32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CA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6FA12A7784940B338FB72843BF431" ma:contentTypeVersion="16" ma:contentTypeDescription="Create a new document." ma:contentTypeScope="" ma:versionID="bf4a4b6cff9fa72f0a9453a4429d3c05">
  <xsd:schema xmlns:xsd="http://www.w3.org/2001/XMLSchema" xmlns:xs="http://www.w3.org/2001/XMLSchema" xmlns:p="http://schemas.microsoft.com/office/2006/metadata/properties" xmlns:ns2="cc885461-1f6e-4580-b3d8-ed98c66d91a0" xmlns:ns3="280df1a6-768a-4c49-bfb8-42e13440c749" targetNamespace="http://schemas.microsoft.com/office/2006/metadata/properties" ma:root="true" ma:fieldsID="f966acf8ca1a6ae1387ae63ab9bd0b3f" ns2:_="" ns3:_="">
    <xsd:import namespace="cc885461-1f6e-4580-b3d8-ed98c66d91a0"/>
    <xsd:import namespace="280df1a6-768a-4c49-bfb8-42e13440c7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85461-1f6e-4580-b3d8-ed98c66d9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158d67-9691-4b01-8b91-93852b11d2a0}" ma:internalName="TaxCatchAll" ma:showField="CatchAllData" ma:web="cc885461-1f6e-4580-b3d8-ed98c66d9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df1a6-768a-4c49-bfb8-42e13440c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7c9920-6553-4e5b-bc3d-a9db34760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14FDA-8F11-4FC0-8106-FF5635088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85461-1f6e-4580-b3d8-ed98c66d91a0"/>
    <ds:schemaRef ds:uri="280df1a6-768a-4c49-bfb8-42e13440c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73EAEA-4428-434C-85F2-E22819C6E2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presentation</Template>
  <TotalTime>30408</TotalTime>
  <Words>290</Words>
  <Application>Microsoft Office PowerPoint</Application>
  <PresentationFormat>On-screen Show (4:3)</PresentationFormat>
  <Paragraphs>89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AngsanaUPC</vt:lpstr>
      <vt:lpstr>Arial</vt:lpstr>
      <vt:lpstr>Wingdings</vt:lpstr>
      <vt:lpstr>Sales training presentation</vt:lpstr>
      <vt:lpstr>Who is Dura-Lite™ ?</vt:lpstr>
      <vt:lpstr>Other CAC’s</vt:lpstr>
      <vt:lpstr>PowerPoint Presentation</vt:lpstr>
      <vt:lpstr>What makes the Evolution® CAC better?</vt:lpstr>
      <vt:lpstr>Literature</vt:lpstr>
      <vt:lpstr>Literature</vt:lpstr>
      <vt:lpstr> Eliminator® CAC</vt:lpstr>
      <vt:lpstr>Contact: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Mack / Volvo  Aftermarket Supplier Training Webinar  October 8, 2013</dc:title>
  <dc:creator>DeanL</dc:creator>
  <cp:lastModifiedBy>Brad Menyes</cp:lastModifiedBy>
  <cp:revision>713</cp:revision>
  <cp:lastPrinted>2015-04-17T16:20:55Z</cp:lastPrinted>
  <dcterms:created xsi:type="dcterms:W3CDTF">2013-09-25T17:54:58Z</dcterms:created>
  <dcterms:modified xsi:type="dcterms:W3CDTF">2023-04-20T17:00:19Z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